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32" r:id="rId5"/>
  </p:sldMasterIdLst>
  <p:notesMasterIdLst>
    <p:notesMasterId r:id="rId106"/>
  </p:notesMasterIdLst>
  <p:sldIdLst>
    <p:sldId id="369" r:id="rId6"/>
    <p:sldId id="488" r:id="rId7"/>
    <p:sldId id="492" r:id="rId8"/>
    <p:sldId id="495" r:id="rId9"/>
    <p:sldId id="496" r:id="rId10"/>
    <p:sldId id="498" r:id="rId11"/>
    <p:sldId id="499" r:id="rId12"/>
    <p:sldId id="501" r:id="rId13"/>
    <p:sldId id="502" r:id="rId14"/>
    <p:sldId id="512" r:id="rId15"/>
    <p:sldId id="513" r:id="rId16"/>
    <p:sldId id="514" r:id="rId17"/>
    <p:sldId id="515" r:id="rId18"/>
    <p:sldId id="516" r:id="rId19"/>
    <p:sldId id="517" r:id="rId20"/>
    <p:sldId id="518" r:id="rId21"/>
    <p:sldId id="520" r:id="rId22"/>
    <p:sldId id="521" r:id="rId23"/>
    <p:sldId id="519" r:id="rId24"/>
    <p:sldId id="430" r:id="rId25"/>
    <p:sldId id="431" r:id="rId26"/>
    <p:sldId id="432"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71" r:id="rId43"/>
    <p:sldId id="470" r:id="rId44"/>
    <p:sldId id="486" r:id="rId45"/>
    <p:sldId id="474" r:id="rId46"/>
    <p:sldId id="476" r:id="rId47"/>
    <p:sldId id="473"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 id="468" r:id="rId68"/>
    <p:sldId id="478" r:id="rId69"/>
    <p:sldId id="480" r:id="rId70"/>
    <p:sldId id="525" r:id="rId71"/>
    <p:sldId id="524" r:id="rId72"/>
    <p:sldId id="481" r:id="rId73"/>
    <p:sldId id="538" r:id="rId74"/>
    <p:sldId id="482" r:id="rId75"/>
    <p:sldId id="484" r:id="rId76"/>
    <p:sldId id="535" r:id="rId77"/>
    <p:sldId id="485" r:id="rId78"/>
    <p:sldId id="527" r:id="rId79"/>
    <p:sldId id="545" r:id="rId80"/>
    <p:sldId id="311" r:id="rId81"/>
    <p:sldId id="312" r:id="rId82"/>
    <p:sldId id="313" r:id="rId83"/>
    <p:sldId id="314" r:id="rId84"/>
    <p:sldId id="532" r:id="rId85"/>
    <p:sldId id="530" r:id="rId86"/>
    <p:sldId id="529" r:id="rId87"/>
    <p:sldId id="534" r:id="rId88"/>
    <p:sldId id="531" r:id="rId89"/>
    <p:sldId id="533" r:id="rId90"/>
    <p:sldId id="536" r:id="rId91"/>
    <p:sldId id="539" r:id="rId92"/>
    <p:sldId id="528" r:id="rId93"/>
    <p:sldId id="411" r:id="rId94"/>
    <p:sldId id="543" r:id="rId95"/>
    <p:sldId id="412" r:id="rId96"/>
    <p:sldId id="413" r:id="rId97"/>
    <p:sldId id="414" r:id="rId98"/>
    <p:sldId id="540" r:id="rId99"/>
    <p:sldId id="541" r:id="rId100"/>
    <p:sldId id="416" r:id="rId101"/>
    <p:sldId id="542" r:id="rId102"/>
    <p:sldId id="417" r:id="rId103"/>
    <p:sldId id="544" r:id="rId104"/>
    <p:sldId id="423"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BCE"/>
    <a:srgbClr val="ED3131"/>
    <a:srgbClr val="FCBFA6"/>
    <a:srgbClr val="FFFFA3"/>
    <a:srgbClr val="F6E6A2"/>
    <a:srgbClr val="AE6152"/>
    <a:srgbClr val="FFFFFF"/>
    <a:srgbClr val="A6A585"/>
    <a:srgbClr val="E0D9CC"/>
    <a:srgbClr val="ACA7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727" autoAdjust="0"/>
  </p:normalViewPr>
  <p:slideViewPr>
    <p:cSldViewPr snapToGrid="0">
      <p:cViewPr varScale="1">
        <p:scale>
          <a:sx n="84" d="100"/>
          <a:sy n="84" d="100"/>
        </p:scale>
        <p:origin x="1020" y="96"/>
      </p:cViewPr>
      <p:guideLst>
        <p:guide orient="horz" pos="2160"/>
        <p:guide pos="3840"/>
      </p:guideLst>
    </p:cSldViewPr>
  </p:slideViewPr>
  <p:outlineViewPr>
    <p:cViewPr>
      <p:scale>
        <a:sx n="33" d="100"/>
        <a:sy n="33" d="100"/>
      </p:scale>
      <p:origin x="0" y="365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presProps" Target="pres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03C34-41D6-4E7F-A788-3FBB2E28EAE5}" type="datetimeFigureOut">
              <a:rPr lang="en-US" smtClean="0"/>
              <a:pPr/>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AAD93-EC15-46BD-8545-6F5DBFE37891}" type="slidenum">
              <a:rPr lang="en-US" smtClean="0"/>
              <a:pPr/>
              <a:t>‹#›</a:t>
            </a:fld>
            <a:endParaRPr lang="en-US"/>
          </a:p>
        </p:txBody>
      </p:sp>
    </p:spTree>
    <p:extLst>
      <p:ext uri="{BB962C8B-B14F-4D97-AF65-F5344CB8AC3E}">
        <p14:creationId xmlns:p14="http://schemas.microsoft.com/office/powerpoint/2010/main" val="3551048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baseline="0" dirty="0" smtClean="0"/>
              <a:t>A. </a:t>
            </a:r>
            <a:r>
              <a:rPr lang="en-US" sz="1400" baseline="0" dirty="0" smtClean="0"/>
              <a:t>WELCOME! </a:t>
            </a:r>
            <a:r>
              <a:rPr lang="en-US" sz="1400" b="1" u="sng" baseline="0" dirty="0" smtClean="0"/>
              <a:t>Rom. 15:4 </a:t>
            </a:r>
            <a:r>
              <a:rPr lang="en-US" sz="1400" b="0" i="1" baseline="0" dirty="0" smtClean="0"/>
              <a:t>“</a:t>
            </a:r>
            <a:r>
              <a:rPr lang="en-US" sz="1200" i="1" kern="1200" baseline="0" dirty="0" smtClean="0">
                <a:solidFill>
                  <a:schemeClr val="tx1"/>
                </a:solidFill>
                <a:latin typeface="+mn-lt"/>
                <a:ea typeface="+mn-ea"/>
                <a:cs typeface="+mn-cs"/>
              </a:rPr>
              <a:t>For whatever things were written before were written for our learning, that we through the patience and comfort of the Scriptures might have hope.”</a:t>
            </a:r>
            <a:endParaRPr lang="en-US" sz="1400" b="0" i="1" baseline="0" dirty="0" smtClean="0"/>
          </a:p>
          <a:p>
            <a:r>
              <a:rPr lang="en-US" sz="1400" b="1" baseline="0" dirty="0" smtClean="0"/>
              <a:t>B. </a:t>
            </a:r>
            <a:r>
              <a:rPr lang="en-US" sz="1400" baseline="0" dirty="0" smtClean="0"/>
              <a:t>God commanded Israel to observe the </a:t>
            </a:r>
            <a:r>
              <a:rPr lang="en-US" sz="1400" b="1" baseline="0" dirty="0" smtClean="0"/>
              <a:t>Passover</a:t>
            </a:r>
            <a:r>
              <a:rPr lang="en-US" sz="1400" baseline="0" dirty="0" smtClean="0"/>
              <a:t> meal at sundown beginning the 14</a:t>
            </a:r>
            <a:r>
              <a:rPr lang="en-US" sz="1400" baseline="30000" dirty="0" smtClean="0"/>
              <a:t>th</a:t>
            </a:r>
            <a:r>
              <a:rPr lang="en-US" sz="1400" baseline="0" dirty="0" smtClean="0"/>
              <a:t> of Nisan, the day before He brought them out of slavery in Egypt on the 15</a:t>
            </a:r>
            <a:r>
              <a:rPr lang="en-US" sz="1400" baseline="30000" dirty="0" smtClean="0"/>
              <a:t>th</a:t>
            </a:r>
            <a:r>
              <a:rPr lang="en-US" sz="1400" baseline="0" dirty="0" smtClean="0"/>
              <a:t>.</a:t>
            </a:r>
          </a:p>
          <a:p>
            <a:r>
              <a:rPr lang="en-US" sz="1400" baseline="0" dirty="0" smtClean="0"/>
              <a:t>For the following 7 days (Nisan 15</a:t>
            </a:r>
            <a:r>
              <a:rPr lang="en-US" sz="1400" baseline="30000" dirty="0" smtClean="0"/>
              <a:t>th</a:t>
            </a:r>
            <a:r>
              <a:rPr lang="en-US" sz="1400" baseline="0" dirty="0" smtClean="0"/>
              <a:t> – 21</a:t>
            </a:r>
            <a:r>
              <a:rPr lang="en-US" sz="1400" baseline="30000" dirty="0" smtClean="0"/>
              <a:t>st</a:t>
            </a:r>
            <a:r>
              <a:rPr lang="en-US" sz="1400" baseline="0" dirty="0" smtClean="0"/>
              <a:t>) called </a:t>
            </a:r>
            <a:r>
              <a:rPr lang="en-US" sz="1400" b="1" baseline="0" dirty="0" smtClean="0"/>
              <a:t>Unleavened Bread</a:t>
            </a:r>
            <a:r>
              <a:rPr lang="en-US" sz="1400" baseline="0" dirty="0" smtClean="0"/>
              <a:t>, He commanded them to eat only bread that was unleavened.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t>C.</a:t>
            </a:r>
            <a:r>
              <a:rPr lang="en-US" sz="1400" baseline="0" dirty="0" smtClean="0"/>
              <a:t> The New Testament explains and applies the hidden meanings for us which Israel is ignorant: </a:t>
            </a:r>
            <a:r>
              <a:rPr lang="en-US" sz="1400" b="1" u="sng" baseline="0" dirty="0" smtClean="0"/>
              <a:t>READ 1 Cor. 10:1-12 </a:t>
            </a:r>
          </a:p>
          <a:p>
            <a:pPr marL="800100" lvl="1" indent="-342900">
              <a:buFont typeface="+mj-lt"/>
              <a:buAutoNum type="arabicPeriod"/>
            </a:pPr>
            <a:r>
              <a:rPr lang="en-US" sz="1400" baseline="0" dirty="0" smtClean="0"/>
              <a:t>The unblemished “Lamb” who must die for our freedom from sin was Jesus Christ.</a:t>
            </a:r>
          </a:p>
          <a:p>
            <a:pPr marL="800100" lvl="1" indent="-342900">
              <a:buFont typeface="+mj-lt"/>
              <a:buAutoNum type="arabicPeriod"/>
            </a:pPr>
            <a:r>
              <a:rPr lang="en-US" sz="1400" baseline="0" dirty="0" smtClean="0"/>
              <a:t>The “Unleavened Bread” of Passover represents Jesus’ own separation from sin.</a:t>
            </a:r>
          </a:p>
          <a:p>
            <a:pPr marL="800100" lvl="1" indent="-342900">
              <a:buFont typeface="+mj-lt"/>
              <a:buAutoNum type="arabicPeriod"/>
            </a:pPr>
            <a:r>
              <a:rPr lang="en-US" sz="1400" baseline="0" dirty="0" smtClean="0"/>
              <a:t>Eating only “Unleavened Bread” for seven more days represents our journey in becoming Christ-like, perfected.</a:t>
            </a:r>
          </a:p>
          <a:p>
            <a:pPr marL="800100" lvl="1" indent="-342900">
              <a:buFont typeface="+mj-lt"/>
              <a:buAutoNum type="arabicPeriod"/>
            </a:pPr>
            <a:r>
              <a:rPr lang="en-US" sz="1400" baseline="0" dirty="0" smtClean="0"/>
              <a:t>The exodus from slavery represents our escape from sin because of Jesus’ sacrifice.</a:t>
            </a:r>
          </a:p>
          <a:p>
            <a:pPr marL="800100" lvl="1" indent="-342900">
              <a:buFont typeface="+mj-lt"/>
              <a:buAutoNum type="arabicPeriod"/>
            </a:pPr>
            <a:r>
              <a:rPr lang="en-US" sz="1400" baseline="0" dirty="0" smtClean="0"/>
              <a:t>Crossing the red sea into the wilderness represents our baptism onto the difficult path that leads to Eternal Life.</a:t>
            </a:r>
          </a:p>
          <a:p>
            <a:pPr marL="800100" lvl="1" indent="-342900">
              <a:buFont typeface="+mj-lt"/>
              <a:buAutoNum type="arabicPeriod"/>
            </a:pPr>
            <a:r>
              <a:rPr lang="en-US" sz="1400" baseline="0" dirty="0" smtClean="0"/>
              <a:t>The giving of the Law at Mt. Sinai represents Christ’s giving His New Law (Covenant) for us to obey (</a:t>
            </a:r>
            <a:r>
              <a:rPr lang="en-US" sz="1400" baseline="0" dirty="0" err="1" smtClean="0"/>
              <a:t>SoM</a:t>
            </a:r>
            <a:r>
              <a:rPr lang="en-US" sz="1400" baseline="0" dirty="0" smtClean="0"/>
              <a:t>-NT)</a:t>
            </a:r>
          </a:p>
          <a:p>
            <a:pPr marL="800100" lvl="1" indent="-342900">
              <a:buFont typeface="+mj-lt"/>
              <a:buAutoNum type="arabicPeriod"/>
            </a:pPr>
            <a:r>
              <a:rPr lang="en-US" sz="1400" baseline="0" dirty="0" smtClean="0"/>
              <a:t>The water from the Rock &amp; daily Manna represents God’s faithful provision as we walk the difficult wilderness path.</a:t>
            </a:r>
          </a:p>
          <a:p>
            <a:pPr marL="800100" lvl="1" indent="-342900">
              <a:buFont typeface="+mj-lt"/>
              <a:buAutoNum type="arabicPeriod"/>
            </a:pPr>
            <a:r>
              <a:rPr lang="en-US" sz="1400" baseline="0" dirty="0" smtClean="0"/>
              <a:t> </a:t>
            </a:r>
            <a:r>
              <a:rPr lang="en-US" sz="1400" b="1" u="sng" baseline="0" dirty="0" smtClean="0"/>
              <a:t>READ Cor. 5:6-8; 1 Cor. 11:23-32</a:t>
            </a:r>
          </a:p>
          <a:p>
            <a:pPr marL="342900" indent="-342900">
              <a:buFont typeface="+mj-lt"/>
              <a:buNone/>
            </a:pPr>
            <a:r>
              <a:rPr lang="en-US" sz="1400" b="1" baseline="0" dirty="0" smtClean="0"/>
              <a:t>D. </a:t>
            </a:r>
            <a:r>
              <a:rPr lang="en-US" sz="1400" baseline="0" dirty="0" smtClean="0"/>
              <a:t>Silent self-examination and confession of sin.</a:t>
            </a:r>
          </a:p>
          <a:p>
            <a:pPr marL="342900" indent="-342900">
              <a:buFont typeface="+mj-lt"/>
              <a:buNone/>
            </a:pPr>
            <a:r>
              <a:rPr lang="en-US" sz="1400" b="1" baseline="0" dirty="0" smtClean="0"/>
              <a:t>E.  </a:t>
            </a:r>
            <a:r>
              <a:rPr lang="en-US" sz="1400" baseline="0" dirty="0" smtClean="0"/>
              <a:t>STAND for PRAYER &amp; remain standing for 1</a:t>
            </a:r>
            <a:r>
              <a:rPr lang="en-US" sz="1400" baseline="30000" dirty="0" smtClean="0"/>
              <a:t>st</a:t>
            </a:r>
            <a:r>
              <a:rPr lang="en-US" sz="1400" baseline="0" dirty="0" smtClean="0"/>
              <a:t> song.</a:t>
            </a:r>
          </a:p>
        </p:txBody>
      </p:sp>
      <p:sp>
        <p:nvSpPr>
          <p:cNvPr id="4" name="Slide Number Placeholder 3"/>
          <p:cNvSpPr>
            <a:spLocks noGrp="1"/>
          </p:cNvSpPr>
          <p:nvPr>
            <p:ph type="sldNum" sz="quarter" idx="10"/>
          </p:nvPr>
        </p:nvSpPr>
        <p:spPr/>
        <p:txBody>
          <a:bodyPr/>
          <a:lstStyle/>
          <a:p>
            <a:fld id="{EA4AAD93-EC15-46BD-8545-6F5DBFE37891}" type="slidenum">
              <a:rPr lang="en-US" smtClean="0"/>
              <a:pPr/>
              <a:t>1</a:t>
            </a:fld>
            <a:endParaRPr lang="en-US"/>
          </a:p>
        </p:txBody>
      </p:sp>
    </p:spTree>
    <p:extLst>
      <p:ext uri="{BB962C8B-B14F-4D97-AF65-F5344CB8AC3E}">
        <p14:creationId xmlns:p14="http://schemas.microsoft.com/office/powerpoint/2010/main" val="51814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Scripture </a:t>
            </a:r>
          </a:p>
          <a:p>
            <a:endParaRPr lang="en-US" dirty="0" smtClean="0"/>
          </a:p>
          <a:p>
            <a:r>
              <a:rPr lang="en-US" b="1" dirty="0" smtClean="0"/>
              <a:t>12:00 POSITION  </a:t>
            </a:r>
            <a:endParaRPr lang="en-US" dirty="0" smtClean="0"/>
          </a:p>
          <a:p>
            <a:r>
              <a:rPr lang="en-US" dirty="0" smtClean="0"/>
              <a:t>HISSOP (Parsley) dip in salt water (tears of slavery)</a:t>
            </a:r>
          </a:p>
          <a:p>
            <a:endParaRPr lang="en-US" dirty="0" smtClean="0"/>
          </a:p>
          <a:p>
            <a:r>
              <a:rPr lang="en-US" dirty="0" smtClean="0"/>
              <a:t>DIP</a:t>
            </a:r>
            <a:r>
              <a:rPr lang="en-US" baseline="0" dirty="0" smtClean="0"/>
              <a:t> &amp; EAT TOGETHER</a:t>
            </a:r>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64</a:t>
            </a:fld>
            <a:endParaRPr lang="en-US"/>
          </a:p>
        </p:txBody>
      </p:sp>
    </p:spTree>
    <p:extLst>
      <p:ext uri="{BB962C8B-B14F-4D97-AF65-F5344CB8AC3E}">
        <p14:creationId xmlns:p14="http://schemas.microsoft.com/office/powerpoint/2010/main" val="56025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TOGETHER</a:t>
            </a:r>
          </a:p>
          <a:p>
            <a:endParaRPr lang="en-US" dirty="0" smtClean="0"/>
          </a:p>
          <a:p>
            <a:r>
              <a:rPr lang="en-US" dirty="0" smtClean="0"/>
              <a:t>The UNLEAVENED BREAD (Matzah)</a:t>
            </a:r>
            <a:r>
              <a:rPr lang="en-US" baseline="0" dirty="0" smtClean="0"/>
              <a:t> represents a HOLY PEOPLE separated from the world to God.</a:t>
            </a:r>
          </a:p>
          <a:p>
            <a:endParaRPr lang="en-US" baseline="0" dirty="0" smtClean="0"/>
          </a:p>
          <a:p>
            <a:r>
              <a:rPr lang="en-US" baseline="0" dirty="0" smtClean="0"/>
              <a:t>The MIDDLE Matzah represents Jesus, fully man, of the holy seed of Abraham.</a:t>
            </a:r>
          </a:p>
          <a:p>
            <a:endParaRPr lang="en-US" baseline="0" dirty="0" smtClean="0"/>
          </a:p>
          <a:p>
            <a:r>
              <a:rPr lang="en-US" baseline="0" dirty="0" smtClean="0"/>
              <a:t>During the Passover, Jesus identified the MIDDLE Matzah with His flesh body, “this is My body.”</a:t>
            </a:r>
          </a:p>
          <a:p>
            <a:endParaRPr lang="en-US" baseline="0" dirty="0" smtClean="0"/>
          </a:p>
          <a:p>
            <a:r>
              <a:rPr lang="en-US" baseline="0" dirty="0" smtClean="0"/>
              <a:t>Jewish Passover tradition is to BREAK the MIDDLE </a:t>
            </a:r>
            <a:r>
              <a:rPr lang="en-US" baseline="0" dirty="0" err="1" smtClean="0"/>
              <a:t>Matzah</a:t>
            </a:r>
            <a:r>
              <a:rPr lang="en-US" baseline="0" dirty="0" smtClean="0"/>
              <a:t> in half, &amp; have a child hide it.</a:t>
            </a:r>
          </a:p>
          <a:p>
            <a:endParaRPr lang="en-US" baseline="0" dirty="0" smtClean="0"/>
          </a:p>
          <a:p>
            <a:r>
              <a:rPr lang="en-US" baseline="0" dirty="0" smtClean="0"/>
              <a:t>HIDDEN ½ demonstrates that Jesus’ real identity was hidden from Israel’s religious leaders because of their hardened hearts, blinded eyes, and stopped ears</a:t>
            </a:r>
          </a:p>
          <a:p>
            <a:r>
              <a:rPr lang="en-US" baseline="0" dirty="0" smtClean="0"/>
              <a:t>REMAINING ½ shows Jesus was not hidden from His disciples and Christians (the true “Holy” and “Separated” people).</a:t>
            </a:r>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65</a:t>
            </a:fld>
            <a:endParaRPr lang="en-US"/>
          </a:p>
        </p:txBody>
      </p:sp>
    </p:spTree>
    <p:extLst>
      <p:ext uri="{BB962C8B-B14F-4D97-AF65-F5344CB8AC3E}">
        <p14:creationId xmlns:p14="http://schemas.microsoft.com/office/powerpoint/2010/main" val="327994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a:t>
            </a:r>
            <a:r>
              <a:rPr lang="en-US" b="1" baseline="30000" dirty="0" smtClean="0"/>
              <a:t>nd</a:t>
            </a:r>
            <a:r>
              <a:rPr lang="en-US" b="1" dirty="0" smtClean="0"/>
              <a:t> CUP – JUDGEMENT </a:t>
            </a:r>
            <a:r>
              <a:rPr lang="en-US" dirty="0" smtClean="0"/>
              <a:t>upon EGYPT (Judgment upon the world and Satan)</a:t>
            </a:r>
          </a:p>
          <a:p>
            <a:r>
              <a:rPr lang="en-US" dirty="0" smtClean="0"/>
              <a:t>2 days before </a:t>
            </a:r>
            <a:r>
              <a:rPr lang="en-US" baseline="0" dirty="0" smtClean="0"/>
              <a:t>Passover</a:t>
            </a:r>
            <a:r>
              <a:rPr lang="en-US" b="1" baseline="0" dirty="0" smtClean="0"/>
              <a:t>, Satan entered Judas Iscariot </a:t>
            </a:r>
            <a:r>
              <a:rPr lang="en-US" baseline="0" dirty="0" smtClean="0"/>
              <a:t>who was among the </a:t>
            </a:r>
            <a:r>
              <a:rPr lang="en-US" baseline="0" dirty="0" smtClean="0"/>
              <a:t>12 present at the Passover.</a:t>
            </a:r>
            <a:endParaRPr lang="en-US" baseline="0" dirty="0" smtClean="0"/>
          </a:p>
          <a:p>
            <a:r>
              <a:rPr lang="en-US" baseline="0" dirty="0" smtClean="0"/>
              <a:t>After </a:t>
            </a:r>
            <a:r>
              <a:rPr lang="en-US" baseline="0" dirty="0" smtClean="0"/>
              <a:t>supper, Judas went out and gathered the temple guards and betrayed Jesus with a kiss.</a:t>
            </a:r>
          </a:p>
          <a:p>
            <a:r>
              <a:rPr lang="en-US" baseline="0" dirty="0" smtClean="0"/>
              <a:t>Satan was seated at the Last Supper indwelling Judas. </a:t>
            </a:r>
          </a:p>
          <a:p>
            <a:r>
              <a:rPr lang="en-US" dirty="0" smtClean="0"/>
              <a:t>Jesus declared in John 12:31-32 </a:t>
            </a:r>
            <a:r>
              <a:rPr lang="en-US" i="1" dirty="0" smtClean="0"/>
              <a:t>“Now is the judgment of this world; now will </a:t>
            </a:r>
            <a:r>
              <a:rPr lang="en-US" b="1" i="1" dirty="0" smtClean="0"/>
              <a:t>the ruler of this world be cast out</a:t>
            </a:r>
            <a:r>
              <a:rPr lang="en-US" i="1" dirty="0" smtClean="0"/>
              <a:t>. And I, when I am lifted up from the earth, will draw all people to myself.“ </a:t>
            </a:r>
          </a:p>
          <a:p>
            <a:r>
              <a:rPr lang="en-US" b="1" i="0" dirty="0" smtClean="0"/>
              <a:t>Do</a:t>
            </a:r>
            <a:r>
              <a:rPr lang="en-US" b="1" i="0" baseline="0" dirty="0" smtClean="0"/>
              <a:t> not drink yet!</a:t>
            </a:r>
            <a:endParaRPr lang="en-US" b="1" i="0" dirty="0" smtClean="0"/>
          </a:p>
        </p:txBody>
      </p:sp>
      <p:sp>
        <p:nvSpPr>
          <p:cNvPr id="4" name="Slide Number Placeholder 3"/>
          <p:cNvSpPr>
            <a:spLocks noGrp="1"/>
          </p:cNvSpPr>
          <p:nvPr>
            <p:ph type="sldNum" sz="quarter" idx="10"/>
          </p:nvPr>
        </p:nvSpPr>
        <p:spPr/>
        <p:txBody>
          <a:bodyPr/>
          <a:lstStyle/>
          <a:p>
            <a:fld id="{EA4AAD93-EC15-46BD-8545-6F5DBFE37891}" type="slidenum">
              <a:rPr lang="en-US" smtClean="0"/>
              <a:pPr/>
              <a:t>66</a:t>
            </a:fld>
            <a:endParaRPr lang="en-US"/>
          </a:p>
        </p:txBody>
      </p:sp>
    </p:spTree>
    <p:extLst>
      <p:ext uri="{BB962C8B-B14F-4D97-AF65-F5344CB8AC3E}">
        <p14:creationId xmlns:p14="http://schemas.microsoft.com/office/powerpoint/2010/main" val="423338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girls recite the 10 plagues, as we dip finger in 2</a:t>
            </a:r>
            <a:r>
              <a:rPr lang="en-US" baseline="30000" dirty="0" smtClean="0"/>
              <a:t>nd</a:t>
            </a:r>
            <a:r>
              <a:rPr lang="en-US" dirty="0" smtClean="0"/>
              <a:t> cup each time and taste.</a:t>
            </a:r>
          </a:p>
          <a:p>
            <a:endParaRPr lang="en-US" dirty="0" smtClean="0"/>
          </a:p>
          <a:p>
            <a:r>
              <a:rPr lang="en-US" dirty="0" smtClean="0"/>
              <a:t>Drink cup together to celebrate the overthrow of </a:t>
            </a:r>
            <a:r>
              <a:rPr lang="en-US" dirty="0" smtClean="0"/>
              <a:t>Pharaoh’s </a:t>
            </a:r>
            <a:r>
              <a:rPr lang="en-US" dirty="0" smtClean="0"/>
              <a:t>Kingdom, and Satan’s Kingdom of Darkness</a:t>
            </a:r>
          </a:p>
          <a:p>
            <a:endParaRPr lang="en-US" dirty="0" smtClean="0"/>
          </a:p>
          <a:p>
            <a:r>
              <a:rPr lang="en-US" dirty="0" smtClean="0"/>
              <a:t>The spiritual fulfillment parallels the plagues in </a:t>
            </a:r>
            <a:r>
              <a:rPr lang="en-US" b="1" dirty="0" smtClean="0"/>
              <a:t>Revelation</a:t>
            </a:r>
            <a:r>
              <a:rPr lang="en-US" dirty="0" smtClean="0"/>
              <a:t> upon the ungodly.</a:t>
            </a:r>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67</a:t>
            </a:fld>
            <a:endParaRPr lang="en-US"/>
          </a:p>
        </p:txBody>
      </p:sp>
    </p:spTree>
    <p:extLst>
      <p:ext uri="{BB962C8B-B14F-4D97-AF65-F5344CB8AC3E}">
        <p14:creationId xmlns:p14="http://schemas.microsoft.com/office/powerpoint/2010/main" val="83235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3:00 position </a:t>
            </a:r>
            <a:r>
              <a:rPr lang="en-US" dirty="0" smtClean="0"/>
              <a:t>on the Seder plate:</a:t>
            </a:r>
          </a:p>
          <a:p>
            <a:r>
              <a:rPr lang="en-US" dirty="0" smtClean="0"/>
              <a:t>For Israel the bitter herbs represent the slavery to Pharaoh.</a:t>
            </a:r>
          </a:p>
          <a:p>
            <a:r>
              <a:rPr lang="en-US" b="1" dirty="0" smtClean="0"/>
              <a:t>Recite verse together.</a:t>
            </a:r>
          </a:p>
          <a:p>
            <a:endParaRPr lang="en-US" dirty="0" smtClean="0"/>
          </a:p>
        </p:txBody>
      </p:sp>
      <p:sp>
        <p:nvSpPr>
          <p:cNvPr id="4" name="Slide Number Placeholder 3"/>
          <p:cNvSpPr>
            <a:spLocks noGrp="1"/>
          </p:cNvSpPr>
          <p:nvPr>
            <p:ph type="sldNum" sz="quarter" idx="10"/>
          </p:nvPr>
        </p:nvSpPr>
        <p:spPr/>
        <p:txBody>
          <a:bodyPr/>
          <a:lstStyle/>
          <a:p>
            <a:fld id="{EA4AAD93-EC15-46BD-8545-6F5DBFE37891}" type="slidenum">
              <a:rPr lang="en-US" smtClean="0"/>
              <a:pPr/>
              <a:t>68</a:t>
            </a:fld>
            <a:endParaRPr lang="en-US"/>
          </a:p>
        </p:txBody>
      </p:sp>
    </p:spTree>
    <p:extLst>
      <p:ext uri="{BB962C8B-B14F-4D97-AF65-F5344CB8AC3E}">
        <p14:creationId xmlns:p14="http://schemas.microsoft.com/office/powerpoint/2010/main" val="2254180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us, the bitter herbs represent our former slavery to sin</a:t>
            </a:r>
          </a:p>
          <a:p>
            <a:r>
              <a:rPr lang="en-US" b="1" dirty="0" smtClean="0"/>
              <a:t>Read together:</a:t>
            </a:r>
          </a:p>
          <a:p>
            <a:endParaRPr lang="en-US" dirty="0" smtClean="0"/>
          </a:p>
          <a:p>
            <a:r>
              <a:rPr lang="en-US" b="1" dirty="0" smtClean="0"/>
              <a:t>EAT BITTER HERBS</a:t>
            </a:r>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69</a:t>
            </a:fld>
            <a:endParaRPr lang="en-US"/>
          </a:p>
        </p:txBody>
      </p:sp>
    </p:spTree>
    <p:extLst>
      <p:ext uri="{BB962C8B-B14F-4D97-AF65-F5344CB8AC3E}">
        <p14:creationId xmlns:p14="http://schemas.microsoft.com/office/powerpoint/2010/main" val="2419935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STAND &amp; Pray together.</a:t>
            </a:r>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70</a:t>
            </a:fld>
            <a:endParaRPr lang="en-US"/>
          </a:p>
        </p:txBody>
      </p:sp>
    </p:spTree>
    <p:extLst>
      <p:ext uri="{BB962C8B-B14F-4D97-AF65-F5344CB8AC3E}">
        <p14:creationId xmlns:p14="http://schemas.microsoft.com/office/powerpoint/2010/main" val="1896873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1:29-30 (NASB) 29 The next day he saw Jesus coming to </a:t>
            </a:r>
            <a:r>
              <a:rPr lang="en-US" dirty="0" smtClean="0"/>
              <a:t>him</a:t>
            </a:r>
            <a:r>
              <a:rPr lang="en-US" dirty="0" smtClean="0"/>
              <a:t>, and said, "Behold, the Lamb of God who takes away the sin of the world!</a:t>
            </a:r>
          </a:p>
          <a:p>
            <a:r>
              <a:rPr lang="en-US" dirty="0" smtClean="0"/>
              <a:t> 30 "This is He on behalf of whom I said, 'After me comes a Man who has a higher rank than I, for He existed before me.‘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6:00 POSITION </a:t>
            </a:r>
            <a:r>
              <a:rPr lang="en-US" b="1" dirty="0" smtClean="0"/>
              <a:t>Lamb –</a:t>
            </a:r>
            <a:r>
              <a:rPr lang="en-US" dirty="0" smtClean="0"/>
              <a:t> Looked forward to </a:t>
            </a:r>
            <a:r>
              <a:rPr lang="en-US" b="1" baseline="0" dirty="0" smtClean="0"/>
              <a:t>the Father’s Promise of His “</a:t>
            </a:r>
            <a:r>
              <a:rPr lang="en-US" b="1" baseline="0" dirty="0" smtClean="0"/>
              <a:t>gift” </a:t>
            </a:r>
            <a:r>
              <a:rPr lang="en-US" baseline="0" dirty="0" smtClean="0"/>
              <a:t>– sending His only-begotten Son into the </a:t>
            </a:r>
            <a:r>
              <a:rPr lang="en-US" baseline="0" dirty="0" smtClean="0"/>
              <a:t>world </a:t>
            </a:r>
            <a:r>
              <a:rPr lang="en-US" baseline="0" dirty="0" smtClean="0"/>
              <a:t>to become human flesh and blood (John </a:t>
            </a:r>
            <a:r>
              <a:rPr lang="en-US" baseline="0" dirty="0" smtClean="0"/>
              <a:t>3:16</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EAT Lamb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9:00 POSITION Sweet </a:t>
            </a:r>
            <a:r>
              <a:rPr lang="en-US" b="1" baseline="0" dirty="0" err="1" smtClean="0"/>
              <a:t>Charoset</a:t>
            </a:r>
            <a:r>
              <a:rPr lang="en-US" b="1" baseline="0" dirty="0" smtClean="0"/>
              <a:t> </a:t>
            </a:r>
            <a:r>
              <a:rPr lang="en-US" baseline="0" dirty="0" smtClean="0"/>
              <a:t>– God saw Israel’s suffering and sent a deliverer – Moses – to show them the way out of slavery.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God sent His Son into the world as the “Light of the world,” to show us the way to eternal life.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EAT Sweet </a:t>
            </a:r>
            <a:r>
              <a:rPr lang="en-US" baseline="0" dirty="0" err="1" smtClean="0"/>
              <a:t>Charoset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A4AAD93-EC15-46BD-8545-6F5DBFE37891}" type="slidenum">
              <a:rPr lang="en-US" smtClean="0"/>
              <a:pPr/>
              <a:t>71</a:t>
            </a:fld>
            <a:endParaRPr lang="en-US"/>
          </a:p>
        </p:txBody>
      </p:sp>
    </p:spTree>
    <p:extLst>
      <p:ext uri="{BB962C8B-B14F-4D97-AF65-F5344CB8AC3E}">
        <p14:creationId xmlns:p14="http://schemas.microsoft.com/office/powerpoint/2010/main" val="291296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a:t>
            </a:r>
            <a:r>
              <a:rPr lang="en-US" dirty="0" smtClean="0"/>
              <a:t>thanks for the Meal</a:t>
            </a:r>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72</a:t>
            </a:fld>
            <a:endParaRPr lang="en-US"/>
          </a:p>
        </p:txBody>
      </p:sp>
    </p:spTree>
    <p:extLst>
      <p:ext uri="{BB962C8B-B14F-4D97-AF65-F5344CB8AC3E}">
        <p14:creationId xmlns:p14="http://schemas.microsoft.com/office/powerpoint/2010/main" val="2210449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HOLD UP the MIDDLE </a:t>
            </a:r>
            <a:r>
              <a:rPr lang="en-US" b="1" baseline="0" dirty="0" smtClean="0"/>
              <a:t>MATZAH </a:t>
            </a:r>
            <a:r>
              <a:rPr lang="en-US" b="1" baseline="0" dirty="0" smtClean="0"/>
              <a:t>half</a:t>
            </a:r>
            <a:endParaRPr lang="en-US" b="1" baseline="0" dirty="0" smtClean="0"/>
          </a:p>
          <a:p>
            <a:endParaRPr lang="en-US" baseline="0" dirty="0" smtClean="0"/>
          </a:p>
          <a:p>
            <a:r>
              <a:rPr lang="en-US" baseline="0" dirty="0" smtClean="0"/>
              <a:t>Read </a:t>
            </a:r>
            <a:r>
              <a:rPr lang="en-US" baseline="0" dirty="0" smtClean="0"/>
              <a:t>Scriptures</a:t>
            </a:r>
            <a:endParaRPr lang="en-US" baseline="0" dirty="0" smtClean="0"/>
          </a:p>
          <a:p>
            <a:endParaRPr lang="en-US" baseline="0" dirty="0" smtClean="0"/>
          </a:p>
          <a:p>
            <a:r>
              <a:rPr lang="en-US" baseline="0" dirty="0" smtClean="0"/>
              <a:t>GIVE THANKS FOR THE BREAD</a:t>
            </a:r>
          </a:p>
          <a:p>
            <a:endParaRPr lang="en-US" baseline="0" dirty="0" smtClean="0"/>
          </a:p>
          <a:p>
            <a:r>
              <a:rPr lang="en-US" baseline="0" dirty="0" smtClean="0"/>
              <a:t>BREAK MIDDLE MATZAH &amp; PASS TO ALL</a:t>
            </a:r>
          </a:p>
          <a:p>
            <a:endParaRPr lang="en-US" baseline="0" dirty="0" smtClean="0"/>
          </a:p>
          <a:p>
            <a:r>
              <a:rPr lang="en-US" baseline="0" dirty="0" smtClean="0"/>
              <a:t>EAT </a:t>
            </a:r>
            <a:r>
              <a:rPr lang="en-US" baseline="0" dirty="0" smtClean="0"/>
              <a:t>TOGETHER</a:t>
            </a:r>
            <a:endParaRPr lang="en-US" baseline="0" dirty="0" smtClean="0"/>
          </a:p>
          <a:p>
            <a:r>
              <a:rPr lang="en-US" baseline="0" dirty="0" smtClean="0"/>
              <a:t> </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A4AAD93-EC15-46BD-8545-6F5DBFE37891}" type="slidenum">
              <a:rPr lang="en-US" smtClean="0"/>
              <a:pPr/>
              <a:t>73</a:t>
            </a:fld>
            <a:endParaRPr lang="en-US"/>
          </a:p>
        </p:txBody>
      </p:sp>
    </p:spTree>
    <p:extLst>
      <p:ext uri="{BB962C8B-B14F-4D97-AF65-F5344CB8AC3E}">
        <p14:creationId xmlns:p14="http://schemas.microsoft.com/office/powerpoint/2010/main" val="416995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1. The “Festivals of the LORD” are given in Lev. 23. </a:t>
            </a:r>
          </a:p>
          <a:p>
            <a:r>
              <a:rPr lang="en-US" sz="1400" dirty="0" smtClean="0"/>
              <a:t>2. ALL OF THE FESTIVALS HAVE A THREE-FOLD MEANING: Past, Present, Future</a:t>
            </a:r>
          </a:p>
          <a:p>
            <a:r>
              <a:rPr lang="en-US" sz="1400" dirty="0" smtClean="0"/>
              <a:t>3. All are ALLEGORIES pointing to Jesus’ role in the redemption of God’s creation.</a:t>
            </a:r>
          </a:p>
          <a:p>
            <a:r>
              <a:rPr lang="en-US" sz="1400" dirty="0" smtClean="0"/>
              <a:t>4. Passover, First-fruits, and Pentecost were </a:t>
            </a:r>
            <a:r>
              <a:rPr lang="en-US" sz="1400" b="1" dirty="0" smtClean="0"/>
              <a:t>fulfilled on their exact corresponding calendar dates</a:t>
            </a:r>
            <a:r>
              <a:rPr lang="en-US" sz="1400" dirty="0" smtClean="0"/>
              <a:t>. </a:t>
            </a:r>
          </a:p>
          <a:p>
            <a:r>
              <a:rPr lang="en-US" sz="1400" dirty="0" smtClean="0"/>
              <a:t>5. All of the Feasts</a:t>
            </a:r>
            <a:r>
              <a:rPr lang="en-US" sz="1400" baseline="0" dirty="0" smtClean="0"/>
              <a:t> will be celebrated in the Millennial KINGDOM except the “Day of Atonement” (Isa. 66:22-23; Ezek. 40-48; Jer. 3:14-18; Heb. 9)</a:t>
            </a:r>
          </a:p>
          <a:p>
            <a:r>
              <a:rPr lang="en-US" sz="1400" i="0" baseline="0" dirty="0" smtClean="0"/>
              <a:t>6. Jesus was crucified on Passover day, He arose on First-fruits, He sent the Spirit upon the Apostles on Pentecost.</a:t>
            </a:r>
          </a:p>
          <a:p>
            <a:r>
              <a:rPr lang="en-US" sz="1400" b="1" i="0" baseline="0" dirty="0" smtClean="0"/>
              <a:t>The Church of Rome </a:t>
            </a:r>
            <a:r>
              <a:rPr lang="en-US" sz="1400" i="0" baseline="0" dirty="0" smtClean="0"/>
              <a:t>eliminated some, and changed others, seeking to distance Christianity from Israel, destroying the parallels and blending pagan practices.  </a:t>
            </a:r>
          </a:p>
          <a:p>
            <a:endParaRPr lang="en-US" sz="1400" i="0" baseline="0" dirty="0" smtClean="0"/>
          </a:p>
          <a:p>
            <a:r>
              <a:rPr lang="en-US" sz="1400" b="1" i="0" baseline="0" dirty="0" smtClean="0"/>
              <a:t>Stand to sing “The Table”</a:t>
            </a:r>
          </a:p>
        </p:txBody>
      </p:sp>
      <p:sp>
        <p:nvSpPr>
          <p:cNvPr id="4" name="Slide Number Placeholder 3"/>
          <p:cNvSpPr>
            <a:spLocks noGrp="1"/>
          </p:cNvSpPr>
          <p:nvPr>
            <p:ph type="sldNum" sz="quarter" idx="10"/>
          </p:nvPr>
        </p:nvSpPr>
        <p:spPr/>
        <p:txBody>
          <a:bodyPr/>
          <a:lstStyle/>
          <a:p>
            <a:fld id="{EA4AAD93-EC15-46BD-8545-6F5DBFE37891}" type="slidenum">
              <a:rPr lang="en-US" smtClean="0"/>
              <a:pPr/>
              <a:t>19</a:t>
            </a:fld>
            <a:endParaRPr lang="en-US"/>
          </a:p>
        </p:txBody>
      </p:sp>
    </p:spTree>
    <p:extLst>
      <p:ext uri="{BB962C8B-B14F-4D97-AF65-F5344CB8AC3E}">
        <p14:creationId xmlns:p14="http://schemas.microsoft.com/office/powerpoint/2010/main" val="224553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HOLD </a:t>
            </a:r>
            <a:r>
              <a:rPr lang="en-US" dirty="0" smtClean="0"/>
              <a:t>UP 3</a:t>
            </a:r>
            <a:r>
              <a:rPr lang="en-US" baseline="30000" dirty="0" smtClean="0"/>
              <a:t>rd</a:t>
            </a:r>
            <a:r>
              <a:rPr lang="en-US" dirty="0" smtClean="0"/>
              <a:t> </a:t>
            </a:r>
            <a:r>
              <a:rPr lang="en-US" dirty="0" smtClean="0"/>
              <a:t>CUP (Do not drink)</a:t>
            </a:r>
            <a:endParaRPr lang="en-US" dirty="0" smtClean="0"/>
          </a:p>
          <a:p>
            <a:endParaRPr lang="en-US" dirty="0" smtClean="0"/>
          </a:p>
          <a:p>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74</a:t>
            </a:fld>
            <a:endParaRPr lang="en-US"/>
          </a:p>
        </p:txBody>
      </p:sp>
    </p:spTree>
    <p:extLst>
      <p:ext uri="{BB962C8B-B14F-4D97-AF65-F5344CB8AC3E}">
        <p14:creationId xmlns:p14="http://schemas.microsoft.com/office/powerpoint/2010/main" val="383785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 Scripture</a:t>
            </a:r>
          </a:p>
          <a:p>
            <a:r>
              <a:rPr lang="en-US" baseline="0" dirty="0" smtClean="0"/>
              <a:t>Give thanks for the cup</a:t>
            </a:r>
          </a:p>
          <a:p>
            <a:r>
              <a:rPr lang="en-US" baseline="0" dirty="0" smtClean="0"/>
              <a:t>Drink together</a:t>
            </a:r>
          </a:p>
          <a:p>
            <a:r>
              <a:rPr lang="en-US" b="1" baseline="0" dirty="0" smtClean="0"/>
              <a:t>Stand for song</a:t>
            </a:r>
            <a:endParaRPr lang="en-US" b="1" baseline="0" dirty="0" smtClean="0"/>
          </a:p>
          <a:p>
            <a:r>
              <a:rPr lang="en-US" baseline="0" dirty="0" smtClean="0"/>
              <a:t> </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A4AAD93-EC15-46BD-8545-6F5DBFE37891}" type="slidenum">
              <a:rPr lang="en-US" smtClean="0"/>
              <a:pPr/>
              <a:t>75</a:t>
            </a:fld>
            <a:endParaRPr lang="en-US"/>
          </a:p>
        </p:txBody>
      </p:sp>
    </p:spTree>
    <p:extLst>
      <p:ext uri="{BB962C8B-B14F-4D97-AF65-F5344CB8AC3E}">
        <p14:creationId xmlns:p14="http://schemas.microsoft.com/office/powerpoint/2010/main" val="9391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76</a:t>
            </a:fld>
            <a:endParaRPr lang="en-US"/>
          </a:p>
        </p:txBody>
      </p:sp>
    </p:spTree>
    <p:extLst>
      <p:ext uri="{BB962C8B-B14F-4D97-AF65-F5344CB8AC3E}">
        <p14:creationId xmlns:p14="http://schemas.microsoft.com/office/powerpoint/2010/main" val="2507374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2">
                    <a:lumMod val="90000"/>
                  </a:schemeClr>
                </a:solidFill>
              </a:rPr>
              <a:t>Immediately after the third Cup of Redemption, Judas went out to betray Jesus.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2">
                    <a:lumMod val="90000"/>
                  </a:schemeClr>
                </a:solidFill>
              </a:rPr>
              <a:t>Then Jesus said the following to His disciples: (Read together)</a:t>
            </a:r>
          </a:p>
          <a:p>
            <a:endParaRPr lang="en-US" dirty="0" smtClean="0"/>
          </a:p>
        </p:txBody>
      </p:sp>
      <p:sp>
        <p:nvSpPr>
          <p:cNvPr id="4" name="Slide Number Placeholder 3"/>
          <p:cNvSpPr>
            <a:spLocks noGrp="1"/>
          </p:cNvSpPr>
          <p:nvPr>
            <p:ph type="sldNum" sz="quarter" idx="10"/>
          </p:nvPr>
        </p:nvSpPr>
        <p:spPr/>
        <p:txBody>
          <a:bodyPr/>
          <a:lstStyle/>
          <a:p>
            <a:fld id="{EA4AAD93-EC15-46BD-8545-6F5DBFE37891}" type="slidenum">
              <a:rPr lang="en-US" smtClean="0"/>
              <a:pPr/>
              <a:t>86</a:t>
            </a:fld>
            <a:endParaRPr lang="en-US"/>
          </a:p>
        </p:txBody>
      </p:sp>
    </p:spTree>
    <p:extLst>
      <p:ext uri="{BB962C8B-B14F-4D97-AF65-F5344CB8AC3E}">
        <p14:creationId xmlns:p14="http://schemas.microsoft.com/office/powerpoint/2010/main" val="697882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87</a:t>
            </a:fld>
            <a:endParaRPr lang="en-US"/>
          </a:p>
        </p:txBody>
      </p:sp>
    </p:spTree>
    <p:extLst>
      <p:ext uri="{BB962C8B-B14F-4D97-AF65-F5344CB8AC3E}">
        <p14:creationId xmlns:p14="http://schemas.microsoft.com/office/powerpoint/2010/main" val="3798562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RETRIEVE</a:t>
            </a:r>
            <a:r>
              <a:rPr lang="en-US" b="1" baseline="0" dirty="0" smtClean="0"/>
              <a:t> the HIDDEN MATZAH. Symbolizing Jesus open reappearance to Israel and the world.</a:t>
            </a:r>
            <a:endParaRPr lang="en-US" b="1" dirty="0" smtClean="0"/>
          </a:p>
          <a:p>
            <a:endParaRPr lang="en-US" dirty="0" smtClean="0"/>
          </a:p>
          <a:p>
            <a:r>
              <a:rPr lang="en-US" dirty="0" smtClean="0"/>
              <a:t>In the Gospels, the Passover ended with a HYMN</a:t>
            </a:r>
          </a:p>
          <a:p>
            <a:endParaRPr lang="en-US" dirty="0" smtClean="0"/>
          </a:p>
          <a:p>
            <a:r>
              <a:rPr lang="en-US" b="1" dirty="0" smtClean="0"/>
              <a:t>STAND: RAISE and hold up the 4</a:t>
            </a:r>
            <a:r>
              <a:rPr lang="en-US" b="1" baseline="30000" dirty="0" smtClean="0"/>
              <a:t>th</a:t>
            </a:r>
            <a:r>
              <a:rPr lang="en-US" b="1" dirty="0" smtClean="0"/>
              <a:t> cup &amp; sing</a:t>
            </a:r>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88</a:t>
            </a:fld>
            <a:endParaRPr lang="en-US"/>
          </a:p>
        </p:txBody>
      </p:sp>
    </p:spTree>
    <p:extLst>
      <p:ext uri="{BB962C8B-B14F-4D97-AF65-F5344CB8AC3E}">
        <p14:creationId xmlns:p14="http://schemas.microsoft.com/office/powerpoint/2010/main" val="135756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20</a:t>
            </a:fld>
            <a:endParaRPr lang="en-US"/>
          </a:p>
        </p:txBody>
      </p:sp>
    </p:spTree>
    <p:extLst>
      <p:ext uri="{BB962C8B-B14F-4D97-AF65-F5344CB8AC3E}">
        <p14:creationId xmlns:p14="http://schemas.microsoft.com/office/powerpoint/2010/main" val="255707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38</a:t>
            </a:fld>
            <a:endParaRPr lang="en-US"/>
          </a:p>
        </p:txBody>
      </p:sp>
    </p:spTree>
    <p:extLst>
      <p:ext uri="{BB962C8B-B14F-4D97-AF65-F5344CB8AC3E}">
        <p14:creationId xmlns:p14="http://schemas.microsoft.com/office/powerpoint/2010/main" val="290168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STAND for COLLECTIVE OPENING PRAYER</a:t>
            </a:r>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39</a:t>
            </a:fld>
            <a:endParaRPr lang="en-US"/>
          </a:p>
        </p:txBody>
      </p:sp>
    </p:spTree>
    <p:extLst>
      <p:ext uri="{BB962C8B-B14F-4D97-AF65-F5344CB8AC3E}">
        <p14:creationId xmlns:p14="http://schemas.microsoft.com/office/powerpoint/2010/main" val="119000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 Cups of wine:</a:t>
            </a:r>
          </a:p>
          <a:p>
            <a:endParaRPr lang="en-US" dirty="0" smtClean="0"/>
          </a:p>
          <a:p>
            <a:pPr marL="228600" indent="-228600">
              <a:buAutoNum type="arabicPeriod"/>
            </a:pPr>
            <a:r>
              <a:rPr lang="en-US" dirty="0" smtClean="0"/>
              <a:t>Cup of </a:t>
            </a:r>
            <a:r>
              <a:rPr lang="en-US" b="1" dirty="0" smtClean="0"/>
              <a:t>ELECTION</a:t>
            </a:r>
            <a:r>
              <a:rPr lang="en-US" dirty="0" smtClean="0"/>
              <a:t> of a holy people Israel</a:t>
            </a:r>
            <a:r>
              <a:rPr lang="en-US" baseline="0" dirty="0" smtClean="0"/>
              <a:t> /  Christians</a:t>
            </a:r>
            <a:endParaRPr lang="en-US" dirty="0" smtClean="0"/>
          </a:p>
          <a:p>
            <a:pPr marL="228600" indent="-228600">
              <a:buAutoNum type="arabicPeriod"/>
            </a:pPr>
            <a:r>
              <a:rPr lang="en-US" dirty="0" smtClean="0"/>
              <a:t>Cup of </a:t>
            </a:r>
            <a:r>
              <a:rPr lang="en-US" b="1" dirty="0" smtClean="0"/>
              <a:t>JUDGMENT</a:t>
            </a:r>
            <a:r>
              <a:rPr lang="en-US" dirty="0" smtClean="0"/>
              <a:t> on</a:t>
            </a:r>
            <a:r>
              <a:rPr lang="en-US" baseline="0" dirty="0" smtClean="0"/>
              <a:t> Pharaoh / Satan &amp; Antichrist</a:t>
            </a:r>
          </a:p>
          <a:p>
            <a:pPr marL="228600" indent="-228600">
              <a:buAutoNum type="arabicPeriod"/>
            </a:pPr>
            <a:endParaRPr lang="en-US" baseline="0" dirty="0" smtClean="0"/>
          </a:p>
          <a:p>
            <a:pPr marL="0" indent="0">
              <a:buNone/>
            </a:pPr>
            <a:r>
              <a:rPr lang="en-US" baseline="0" dirty="0" smtClean="0"/>
              <a:t>Pause for MEAL INTERLUDE</a:t>
            </a:r>
          </a:p>
          <a:p>
            <a:pPr marL="0" indent="0">
              <a:buNone/>
            </a:pPr>
            <a:endParaRPr lang="en-US" baseline="0" dirty="0" smtClean="0"/>
          </a:p>
          <a:p>
            <a:pPr marL="0" indent="0">
              <a:buNone/>
            </a:pPr>
            <a:r>
              <a:rPr lang="en-US" baseline="0" dirty="0" smtClean="0"/>
              <a:t>3. Cup of </a:t>
            </a:r>
            <a:r>
              <a:rPr lang="en-US" b="1" baseline="0" dirty="0" smtClean="0"/>
              <a:t>REDEMPTION</a:t>
            </a:r>
            <a:r>
              <a:rPr lang="en-US" baseline="0" dirty="0" smtClean="0"/>
              <a:t> by the blood of the Lamb</a:t>
            </a:r>
          </a:p>
          <a:p>
            <a:pPr marL="0" indent="0">
              <a:buNone/>
            </a:pPr>
            <a:r>
              <a:rPr lang="en-US" baseline="0" dirty="0" smtClean="0"/>
              <a:t>4. Cup of </a:t>
            </a:r>
            <a:r>
              <a:rPr lang="en-US" b="1" baseline="0" dirty="0" smtClean="0"/>
              <a:t>PRAISE</a:t>
            </a:r>
            <a:r>
              <a:rPr lang="en-US" baseline="0" dirty="0" smtClean="0"/>
              <a:t> for God’s final deliverance in Christ’s coming Kingdom.</a:t>
            </a:r>
          </a:p>
          <a:p>
            <a:pPr marL="0" indent="0">
              <a:buNone/>
            </a:pPr>
            <a:endParaRPr lang="en-US" baseline="0" dirty="0" smtClean="0"/>
          </a:p>
          <a:p>
            <a:pPr marL="0" indent="0">
              <a:buNone/>
            </a:pPr>
            <a:r>
              <a:rPr lang="en-US" b="1" baseline="0" dirty="0" smtClean="0"/>
              <a:t>From Exodus 6:6-7</a:t>
            </a:r>
            <a:endParaRPr lang="en-US" b="1"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40</a:t>
            </a:fld>
            <a:endParaRPr lang="en-US"/>
          </a:p>
        </p:txBody>
      </p:sp>
    </p:spTree>
    <p:extLst>
      <p:ext uri="{BB962C8B-B14F-4D97-AF65-F5344CB8AC3E}">
        <p14:creationId xmlns:p14="http://schemas.microsoft.com/office/powerpoint/2010/main" val="273481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41</a:t>
            </a:fld>
            <a:endParaRPr lang="en-US"/>
          </a:p>
        </p:txBody>
      </p:sp>
    </p:spTree>
    <p:extLst>
      <p:ext uri="{BB962C8B-B14F-4D97-AF65-F5344CB8AC3E}">
        <p14:creationId xmlns:p14="http://schemas.microsoft.com/office/powerpoint/2010/main" val="1059262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Hold Up the 1sr Cup and Say the Blessing together.</a:t>
            </a:r>
          </a:p>
          <a:p>
            <a:endParaRPr lang="en-US" dirty="0" smtClean="0"/>
          </a:p>
          <a:p>
            <a:r>
              <a:rPr lang="en-US" dirty="0" smtClean="0"/>
              <a:t>Drink together.</a:t>
            </a:r>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42</a:t>
            </a:fld>
            <a:endParaRPr lang="en-US"/>
          </a:p>
        </p:txBody>
      </p:sp>
    </p:spTree>
    <p:extLst>
      <p:ext uri="{BB962C8B-B14F-4D97-AF65-F5344CB8AC3E}">
        <p14:creationId xmlns:p14="http://schemas.microsoft.com/office/powerpoint/2010/main" val="266005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Red Sea crossing = baptism (no turning back)</a:t>
            </a:r>
          </a:p>
          <a:p>
            <a:r>
              <a:rPr lang="en-US" baseline="0" dirty="0" smtClean="0"/>
              <a:t>The LAW required the washing of hands before eating the Passover:</a:t>
            </a:r>
          </a:p>
          <a:p>
            <a:r>
              <a:rPr lang="en-US" baseline="0" dirty="0" smtClean="0"/>
              <a:t>WASH HANDS TOGETHER – to remember our own baptism into Christ</a:t>
            </a:r>
          </a:p>
          <a:p>
            <a:r>
              <a:rPr lang="en-US" baseline="0" dirty="0" smtClean="0"/>
              <a:t>(LARGE BOWN OF WATER)</a:t>
            </a:r>
            <a:endParaRPr lang="en-US" dirty="0"/>
          </a:p>
        </p:txBody>
      </p:sp>
      <p:sp>
        <p:nvSpPr>
          <p:cNvPr id="4" name="Slide Number Placeholder 3"/>
          <p:cNvSpPr>
            <a:spLocks noGrp="1"/>
          </p:cNvSpPr>
          <p:nvPr>
            <p:ph type="sldNum" sz="quarter" idx="10"/>
          </p:nvPr>
        </p:nvSpPr>
        <p:spPr/>
        <p:txBody>
          <a:bodyPr/>
          <a:lstStyle/>
          <a:p>
            <a:fld id="{EA4AAD93-EC15-46BD-8545-6F5DBFE37891}" type="slidenum">
              <a:rPr lang="en-US" smtClean="0"/>
              <a:pPr/>
              <a:t>43</a:t>
            </a:fld>
            <a:endParaRPr lang="en-US"/>
          </a:p>
        </p:txBody>
      </p:sp>
    </p:spTree>
    <p:extLst>
      <p:ext uri="{BB962C8B-B14F-4D97-AF65-F5344CB8AC3E}">
        <p14:creationId xmlns:p14="http://schemas.microsoft.com/office/powerpoint/2010/main" val="368305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07424B-85A4-4DEE-A367-5A02B9515E5B}"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3486139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409330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294041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715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81715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117F1-B83C-49CA-9943-9EE2D23AF6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084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695710-5240-4001-926C-AA517E8EC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88631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94ACB8-F724-46CC-A45E-47DADFACB3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59770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499802-9300-4AAC-8C4F-CD65082506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2711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6EC937-CE42-499F-AC5C-1FB5B557CF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48911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F58620A-992D-43AC-983B-79DA04E266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71414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65E4B4-670D-4CDA-BD3E-CA591146BD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290472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1B00E6-4802-46A5-8436-5DCAA6AD07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7474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1152663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8BC9D-9206-418B-8127-661CF351D9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72066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0FDDCF-06AE-4894-954B-EB70F74FA8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86167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4963E8-93ED-45AC-9E6D-64313C04FF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85941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080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7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490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86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124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569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86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07424B-85A4-4DEE-A367-5A02B9515E5B}"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4192948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613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509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396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603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720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6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105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36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966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07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07424B-85A4-4DEE-A367-5A02B9515E5B}"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881105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636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006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062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889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471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082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886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286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21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28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07424B-85A4-4DEE-A367-5A02B9515E5B}"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1896445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188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16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350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274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763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64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07424B-85A4-4DEE-A367-5A02B9515E5B}"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368466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7424B-85A4-4DEE-A367-5A02B9515E5B}"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23923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418115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07424B-85A4-4DEE-A367-5A02B9515E5B}"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390A2-801F-4121-9266-3A23ABA7594E}" type="slidenum">
              <a:rPr lang="en-US" smtClean="0"/>
              <a:pPr/>
              <a:t>‹#›</a:t>
            </a:fld>
            <a:endParaRPr lang="en-US"/>
          </a:p>
        </p:txBody>
      </p:sp>
    </p:spTree>
    <p:extLst>
      <p:ext uri="{BB962C8B-B14F-4D97-AF65-F5344CB8AC3E}">
        <p14:creationId xmlns:p14="http://schemas.microsoft.com/office/powerpoint/2010/main" val="289239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7424B-85A4-4DEE-A367-5A02B9515E5B}" type="datetimeFigureOut">
              <a:rPr lang="en-US" smtClean="0"/>
              <a:pPr/>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390A2-801F-4121-9266-3A23ABA7594E}" type="slidenum">
              <a:rPr lang="en-US" smtClean="0"/>
              <a:pPr/>
              <a:t>‹#›</a:t>
            </a:fld>
            <a:endParaRPr lang="en-US"/>
          </a:p>
        </p:txBody>
      </p:sp>
    </p:spTree>
    <p:extLst>
      <p:ext uri="{BB962C8B-B14F-4D97-AF65-F5344CB8AC3E}">
        <p14:creationId xmlns:p14="http://schemas.microsoft.com/office/powerpoint/2010/main" val="66903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5000" b="-45000"/>
          </a:stretch>
        </a:blipFill>
        <a:effectLst/>
      </p:bgPr>
    </p:bg>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613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6132"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867">
                <a:effectLst>
                  <a:outerShdw blurRad="38100" dist="38100" dir="2700000" algn="tl">
                    <a:srgbClr val="000000"/>
                  </a:outerShdw>
                </a:effectLst>
                <a:cs typeface="+mn-cs"/>
              </a:defRPr>
            </a:lvl1pPr>
          </a:lstStyle>
          <a:p>
            <a:pPr fontAlgn="base">
              <a:spcBef>
                <a:spcPct val="0"/>
              </a:spcBef>
              <a:spcAft>
                <a:spcPct val="0"/>
              </a:spcAft>
              <a:defRPr/>
            </a:pPr>
            <a:endParaRPr lang="en-US">
              <a:solidFill>
                <a:srgbClr val="FFFFFF"/>
              </a:solidFill>
              <a:latin typeface="Arial" charset="0"/>
            </a:endParaRPr>
          </a:p>
        </p:txBody>
      </p:sp>
      <p:sp>
        <p:nvSpPr>
          <p:cNvPr id="816133"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867">
                <a:effectLst>
                  <a:outerShdw blurRad="38100" dist="38100" dir="2700000" algn="tl">
                    <a:srgbClr val="000000"/>
                  </a:outerShdw>
                </a:effectLst>
                <a:cs typeface="+mn-cs"/>
              </a:defRPr>
            </a:lvl1pPr>
          </a:lstStyle>
          <a:p>
            <a:pPr fontAlgn="base">
              <a:spcBef>
                <a:spcPct val="0"/>
              </a:spcBef>
              <a:spcAft>
                <a:spcPct val="0"/>
              </a:spcAft>
              <a:defRPr/>
            </a:pPr>
            <a:endParaRPr lang="en-US">
              <a:solidFill>
                <a:srgbClr val="FFFFFF"/>
              </a:solidFill>
              <a:latin typeface="Arial" charset="0"/>
            </a:endParaRPr>
          </a:p>
        </p:txBody>
      </p:sp>
      <p:sp>
        <p:nvSpPr>
          <p:cNvPr id="816134"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867">
                <a:effectLst>
                  <a:outerShdw blurRad="38100" dist="38100" dir="2700000" algn="tl">
                    <a:srgbClr val="000000"/>
                  </a:outerShdw>
                </a:effectLst>
                <a:cs typeface="+mn-cs"/>
              </a:defRPr>
            </a:lvl1pPr>
          </a:lstStyle>
          <a:p>
            <a:pPr fontAlgn="base">
              <a:spcBef>
                <a:spcPct val="0"/>
              </a:spcBef>
              <a:spcAft>
                <a:spcPct val="0"/>
              </a:spcAft>
              <a:defRPr/>
            </a:pPr>
            <a:fld id="{94A99A28-05A9-4574-B3C1-3282858D022D}"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Tree>
    <p:extLst>
      <p:ext uri="{BB962C8B-B14F-4D97-AF65-F5344CB8AC3E}">
        <p14:creationId xmlns:p14="http://schemas.microsoft.com/office/powerpoint/2010/main" val="40953883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charset="0"/>
        </a:defRPr>
      </a:lvl9pPr>
    </p:titleStyle>
    <p:bodyStyle>
      <a:lvl1pPr marL="457189" indent="-457189" algn="l" rtl="0" eaLnBrk="0" fontAlgn="base" hangingPunct="0">
        <a:spcBef>
          <a:spcPct val="20000"/>
        </a:spcBef>
        <a:spcAft>
          <a:spcPct val="0"/>
        </a:spcAft>
        <a:buClr>
          <a:schemeClr val="hlink"/>
        </a:buClr>
        <a:buSzPct val="65000"/>
        <a:buFont typeface="Wingdings" pitchFamily="2" charset="2"/>
        <a:buChar char="n"/>
        <a:defRPr sz="4267">
          <a:solidFill>
            <a:schemeClr val="tx1"/>
          </a:solidFill>
          <a:effectLst>
            <a:outerShdw blurRad="38100" dist="38100" dir="2700000" algn="tl">
              <a:srgbClr val="000000"/>
            </a:outerShdw>
          </a:effectLst>
          <a:latin typeface="+mn-lt"/>
          <a:ea typeface="+mn-ea"/>
          <a:cs typeface="+mn-cs"/>
        </a:defRPr>
      </a:lvl1pPr>
      <a:lvl2pPr marL="990575" indent="-380990" algn="l" rtl="0" eaLnBrk="0" fontAlgn="base" hangingPunct="0">
        <a:spcBef>
          <a:spcPct val="20000"/>
        </a:spcBef>
        <a:spcAft>
          <a:spcPct val="0"/>
        </a:spcAft>
        <a:buClr>
          <a:schemeClr val="folHlink"/>
        </a:buClr>
        <a:buSzPct val="65000"/>
        <a:buFont typeface="Wingdings" pitchFamily="2" charset="2"/>
        <a:buChar char="n"/>
        <a:defRPr sz="3733">
          <a:solidFill>
            <a:schemeClr val="tx1"/>
          </a:solidFill>
          <a:effectLst>
            <a:outerShdw blurRad="38100" dist="38100" dir="2700000" algn="tl">
              <a:srgbClr val="000000"/>
            </a:outerShdw>
          </a:effectLst>
          <a:latin typeface="+mn-lt"/>
          <a:cs typeface="+mn-cs"/>
        </a:defRPr>
      </a:lvl2pPr>
      <a:lvl3pPr marL="1523962" indent="-304792"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cs typeface="+mn-cs"/>
        </a:defRPr>
      </a:lvl3pPr>
      <a:lvl4pPr marL="2133547" indent="-304792" algn="l" rtl="0" eaLnBrk="0" fontAlgn="base" hangingPunct="0">
        <a:spcBef>
          <a:spcPct val="20000"/>
        </a:spcBef>
        <a:spcAft>
          <a:spcPct val="0"/>
        </a:spcAft>
        <a:buClr>
          <a:schemeClr val="fo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4pPr>
      <a:lvl5pPr marL="2743131" indent="-304792" algn="l" rtl="0" eaLnBrk="0" fontAlgn="base" hangingPunct="0">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5pPr>
      <a:lvl6pPr marL="3352716" indent="-304792"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6pPr>
      <a:lvl7pPr marL="3962301" indent="-304792"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7pPr>
      <a:lvl8pPr marL="4571886" indent="-304792"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8pPr>
      <a:lvl9pPr marL="5181470" indent="-304792"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7608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2722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7424B-85A4-4DEE-A367-5A02B9515E5B}"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390A2-801F-4121-9266-3A23ABA759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927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97" y="333320"/>
            <a:ext cx="10515600" cy="1325563"/>
          </a:xfrm>
          <a:effectLst>
            <a:innerShdw blurRad="63500" dist="50800" dir="5400000">
              <a:prstClr val="black">
                <a:alpha val="50000"/>
              </a:prstClr>
            </a:innerShdw>
          </a:effectLst>
          <a:scene3d>
            <a:camera prst="orthographicFront"/>
            <a:lightRig rig="threePt" dir="t"/>
          </a:scene3d>
          <a:sp3d>
            <a:bevelT/>
          </a:sp3d>
        </p:spPr>
        <p:txBody>
          <a:bodyPr>
            <a:noAutofit/>
            <a:sp3d extrusionH="57150">
              <a:bevelT w="38100" h="38100"/>
            </a:sp3d>
          </a:bodyPr>
          <a:lstStyle/>
          <a:p>
            <a:r>
              <a:rPr lang="en-US" sz="9600" spc="300" dirty="0">
                <a:ln w="18415" cmpd="sng">
                  <a:solidFill>
                    <a:srgbClr val="FFFFFF"/>
                  </a:solidFill>
                  <a:prstDash val="solid"/>
                </a:ln>
                <a:gradFill flip="none" rotWithShape="1">
                  <a:gsLst>
                    <a:gs pos="0">
                      <a:srgbClr val="A6A585"/>
                    </a:gs>
                    <a:gs pos="81000">
                      <a:srgbClr val="DEDBCE"/>
                    </a:gs>
                    <a:gs pos="100000">
                      <a:srgbClr val="FFFFFF"/>
                    </a:gs>
                  </a:gsLst>
                  <a:path path="circle">
                    <a:fillToRect t="100000" r="100000"/>
                  </a:path>
                  <a:tileRect l="-100000" b="-100000"/>
                </a:gradFill>
                <a:effectLst>
                  <a:glow rad="38100">
                    <a:srgbClr val="AE6152">
                      <a:alpha val="60000"/>
                    </a:srgbClr>
                  </a:glow>
                  <a:outerShdw blurRad="63500" dir="3600000" algn="tl" rotWithShape="0">
                    <a:srgbClr val="000000">
                      <a:alpha val="70000"/>
                    </a:srgbClr>
                  </a:outerShdw>
                </a:effectLst>
                <a:latin typeface="Elegance" panose="00000400000000000000" pitchFamily="2" charset="0"/>
              </a:rPr>
              <a:t>Passover</a:t>
            </a:r>
          </a:p>
        </p:txBody>
      </p:sp>
      <p:sp>
        <p:nvSpPr>
          <p:cNvPr id="5" name="Content Placeholder 4">
            <a:extLst>
              <a:ext uri="{FF2B5EF4-FFF2-40B4-BE49-F238E27FC236}">
                <a16:creationId xmlns:a16="http://schemas.microsoft.com/office/drawing/2014/main" xmlns="" id="{8B3FC2BF-0EC8-4E74-AD59-D93EE605F9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17631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80831" y="77089"/>
            <a:ext cx="10290789" cy="4368338"/>
          </a:xfrm>
        </p:spPr>
        <p:txBody>
          <a:bodyPr/>
          <a:lstStyle/>
          <a:p>
            <a:pPr algn="ctr" eaLnBrk="1" hangingPunct="1">
              <a:lnSpc>
                <a:spcPct val="150000"/>
              </a:lnSpc>
              <a:spcBef>
                <a:spcPts val="0"/>
              </a:spcBef>
              <a:buNone/>
              <a:defRPr/>
            </a:pPr>
            <a:r>
              <a:rPr lang="en-US" sz="6000" b="1" dirty="0"/>
              <a:t>Hear, O Israel: </a:t>
            </a:r>
          </a:p>
          <a:p>
            <a:pPr algn="ctr" eaLnBrk="1" hangingPunct="1">
              <a:lnSpc>
                <a:spcPct val="150000"/>
              </a:lnSpc>
              <a:spcBef>
                <a:spcPts val="0"/>
              </a:spcBef>
              <a:buNone/>
              <a:defRPr/>
            </a:pPr>
            <a:r>
              <a:rPr lang="en-US" sz="6000" b="1" dirty="0"/>
              <a:t>The LORD our God,</a:t>
            </a:r>
          </a:p>
          <a:p>
            <a:pPr algn="ctr" eaLnBrk="1" hangingPunct="1">
              <a:lnSpc>
                <a:spcPct val="150000"/>
              </a:lnSpc>
              <a:spcBef>
                <a:spcPts val="0"/>
              </a:spcBef>
              <a:buNone/>
              <a:defRPr/>
            </a:pPr>
            <a:r>
              <a:rPr lang="en-US" sz="6000" b="1" dirty="0"/>
              <a:t>the LORD is one! </a:t>
            </a:r>
          </a:p>
        </p:txBody>
      </p:sp>
    </p:spTree>
    <p:extLst>
      <p:ext uri="{BB962C8B-B14F-4D97-AF65-F5344CB8AC3E}">
        <p14:creationId xmlns:p14="http://schemas.microsoft.com/office/powerpoint/2010/main" val="238277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6" r="57362"/>
          <a:stretch/>
        </p:blipFill>
        <p:spPr>
          <a:xfrm rot="10800000">
            <a:off x="12" y="0"/>
            <a:ext cx="4400257" cy="6858000"/>
          </a:xfrm>
          <a:prstGeom prst="rect">
            <a:avLst/>
          </a:prstGeom>
        </p:spPr>
      </p:pic>
      <p:sp>
        <p:nvSpPr>
          <p:cNvPr id="4" name="TextBox 3"/>
          <p:cNvSpPr txBox="1"/>
          <p:nvPr/>
        </p:nvSpPr>
        <p:spPr>
          <a:xfrm>
            <a:off x="334705" y="492369"/>
            <a:ext cx="8131127" cy="6063198"/>
          </a:xfrm>
          <a:prstGeom prst="rect">
            <a:avLst/>
          </a:prstGeom>
          <a:noFill/>
        </p:spPr>
        <p:txBody>
          <a:bodyPr wrap="square" rtlCol="0">
            <a:spAutoFit/>
          </a:bodyPr>
          <a:lstStyle/>
          <a:p>
            <a:pPr algn="ctr"/>
            <a:r>
              <a:rPr lang="en-US" sz="4000" dirty="0">
                <a:solidFill>
                  <a:srgbClr val="FFFFFF"/>
                </a:solidFill>
                <a:latin typeface="Berlin Sans FB" panose="020E0602020502020306" pitchFamily="34" charset="0"/>
                <a:ea typeface="Almeria" panose="00000400000000000000" pitchFamily="2" charset="0"/>
              </a:rPr>
              <a:t>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a:t>
            </a:r>
            <a:r>
              <a:rPr lang="en-US" sz="4000" dirty="0">
                <a:solidFill>
                  <a:srgbClr val="FFFFFF"/>
                </a:solidFill>
              </a:rPr>
              <a:t>  </a:t>
            </a:r>
            <a:r>
              <a:rPr lang="en-US" sz="2800" dirty="0">
                <a:solidFill>
                  <a:srgbClr val="FFFFFF"/>
                </a:solidFill>
              </a:rPr>
              <a:t>Phil. 2:9-11</a:t>
            </a:r>
          </a:p>
        </p:txBody>
      </p:sp>
    </p:spTree>
    <p:extLst>
      <p:ext uri="{BB962C8B-B14F-4D97-AF65-F5344CB8AC3E}">
        <p14:creationId xmlns:p14="http://schemas.microsoft.com/office/powerpoint/2010/main" val="35181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409772" y="2330251"/>
            <a:ext cx="9688486" cy="4368338"/>
          </a:xfrm>
        </p:spPr>
        <p:txBody>
          <a:bodyPr/>
          <a:lstStyle/>
          <a:p>
            <a:pPr algn="ctr" eaLnBrk="1" hangingPunct="1">
              <a:lnSpc>
                <a:spcPct val="150000"/>
              </a:lnSpc>
              <a:spcBef>
                <a:spcPts val="0"/>
              </a:spcBef>
              <a:buNone/>
              <a:defRPr/>
            </a:pPr>
            <a:r>
              <a:rPr lang="en-US" sz="6000" b="1" dirty="0"/>
              <a:t>Hear, O Israel: </a:t>
            </a:r>
          </a:p>
          <a:p>
            <a:pPr algn="ctr" eaLnBrk="1" hangingPunct="1">
              <a:lnSpc>
                <a:spcPct val="150000"/>
              </a:lnSpc>
              <a:spcBef>
                <a:spcPts val="0"/>
              </a:spcBef>
              <a:buNone/>
              <a:defRPr/>
            </a:pPr>
            <a:r>
              <a:rPr lang="en-US" sz="6000" b="1" dirty="0"/>
              <a:t>The LORD our God,</a:t>
            </a:r>
          </a:p>
          <a:p>
            <a:pPr algn="ctr" eaLnBrk="1" hangingPunct="1">
              <a:lnSpc>
                <a:spcPct val="150000"/>
              </a:lnSpc>
              <a:spcBef>
                <a:spcPts val="0"/>
              </a:spcBef>
              <a:buNone/>
              <a:defRPr/>
            </a:pPr>
            <a:r>
              <a:rPr lang="en-US" sz="6000" b="1" dirty="0"/>
              <a:t>the LORD is one! </a:t>
            </a:r>
          </a:p>
        </p:txBody>
      </p:sp>
    </p:spTree>
    <p:extLst>
      <p:ext uri="{BB962C8B-B14F-4D97-AF65-F5344CB8AC3E}">
        <p14:creationId xmlns:p14="http://schemas.microsoft.com/office/powerpoint/2010/main" val="3931605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72804" y="1227620"/>
            <a:ext cx="11740694" cy="5173180"/>
          </a:xfrm>
        </p:spPr>
        <p:txBody>
          <a:bodyPr/>
          <a:lstStyle/>
          <a:p>
            <a:pPr algn="ctr" eaLnBrk="1" hangingPunct="1">
              <a:lnSpc>
                <a:spcPct val="150000"/>
              </a:lnSpc>
              <a:spcBef>
                <a:spcPts val="0"/>
              </a:spcBef>
              <a:buNone/>
              <a:defRPr/>
            </a:pPr>
            <a:r>
              <a:rPr lang="en-US" sz="4800" b="1" dirty="0"/>
              <a:t>You shall love the LORD your God</a:t>
            </a:r>
          </a:p>
          <a:p>
            <a:pPr algn="ctr" eaLnBrk="1" hangingPunct="1">
              <a:lnSpc>
                <a:spcPct val="150000"/>
              </a:lnSpc>
              <a:spcBef>
                <a:spcPts val="0"/>
              </a:spcBef>
              <a:buNone/>
              <a:defRPr/>
            </a:pPr>
            <a:r>
              <a:rPr lang="en-US" sz="4800" b="1" dirty="0"/>
              <a:t>With all your heart</a:t>
            </a:r>
          </a:p>
          <a:p>
            <a:pPr algn="ctr" eaLnBrk="1" hangingPunct="1">
              <a:lnSpc>
                <a:spcPct val="150000"/>
              </a:lnSpc>
              <a:spcBef>
                <a:spcPts val="0"/>
              </a:spcBef>
              <a:buNone/>
              <a:defRPr/>
            </a:pPr>
            <a:r>
              <a:rPr lang="en-US" sz="4800" b="1" dirty="0"/>
              <a:t>With all your soul</a:t>
            </a:r>
          </a:p>
          <a:p>
            <a:pPr algn="ctr" eaLnBrk="1" hangingPunct="1">
              <a:lnSpc>
                <a:spcPct val="150000"/>
              </a:lnSpc>
              <a:spcBef>
                <a:spcPts val="0"/>
              </a:spcBef>
              <a:buNone/>
              <a:defRPr/>
            </a:pPr>
            <a:r>
              <a:rPr lang="en-US" sz="4800" b="1" dirty="0"/>
              <a:t>And with all your strength</a:t>
            </a:r>
          </a:p>
        </p:txBody>
      </p:sp>
    </p:spTree>
    <p:extLst>
      <p:ext uri="{BB962C8B-B14F-4D97-AF65-F5344CB8AC3E}">
        <p14:creationId xmlns:p14="http://schemas.microsoft.com/office/powerpoint/2010/main" val="318799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516700" y="949764"/>
            <a:ext cx="11158599" cy="4799337"/>
          </a:xfrm>
        </p:spPr>
        <p:txBody>
          <a:bodyPr/>
          <a:lstStyle/>
          <a:p>
            <a:pPr algn="ctr" eaLnBrk="1" hangingPunct="1">
              <a:lnSpc>
                <a:spcPct val="150000"/>
              </a:lnSpc>
              <a:spcBef>
                <a:spcPts val="0"/>
              </a:spcBef>
              <a:buNone/>
              <a:defRPr/>
            </a:pPr>
            <a:r>
              <a:rPr lang="en-US" sz="4800" b="1" dirty="0"/>
              <a:t>And these words which I command you today shall be in your heart</a:t>
            </a:r>
          </a:p>
          <a:p>
            <a:pPr algn="ctr" eaLnBrk="1" hangingPunct="1">
              <a:lnSpc>
                <a:spcPct val="150000"/>
              </a:lnSpc>
              <a:spcBef>
                <a:spcPts val="0"/>
              </a:spcBef>
              <a:buNone/>
              <a:defRPr/>
            </a:pPr>
            <a:r>
              <a:rPr lang="en-US" sz="4800" b="1" dirty="0"/>
              <a:t> You shall teach them diligently to your children</a:t>
            </a:r>
            <a:endParaRPr lang="en-US" sz="6000" b="1" dirty="0"/>
          </a:p>
        </p:txBody>
      </p:sp>
    </p:spTree>
    <p:extLst>
      <p:ext uri="{BB962C8B-B14F-4D97-AF65-F5344CB8AC3E}">
        <p14:creationId xmlns:p14="http://schemas.microsoft.com/office/powerpoint/2010/main" val="33333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682010"/>
            <a:ext cx="11684000" cy="5552075"/>
          </a:xfrm>
        </p:spPr>
        <p:txBody>
          <a:bodyPr/>
          <a:lstStyle/>
          <a:p>
            <a:pPr algn="ctr" eaLnBrk="1" hangingPunct="1">
              <a:lnSpc>
                <a:spcPct val="150000"/>
              </a:lnSpc>
              <a:spcBef>
                <a:spcPts val="0"/>
              </a:spcBef>
              <a:buNone/>
              <a:defRPr/>
            </a:pPr>
            <a:r>
              <a:rPr lang="en-US" sz="4800" b="1" dirty="0"/>
              <a:t>And shall talk of them </a:t>
            </a:r>
          </a:p>
          <a:p>
            <a:pPr algn="ctr" eaLnBrk="1" hangingPunct="1">
              <a:lnSpc>
                <a:spcPct val="150000"/>
              </a:lnSpc>
              <a:spcBef>
                <a:spcPts val="0"/>
              </a:spcBef>
              <a:buNone/>
              <a:defRPr/>
            </a:pPr>
            <a:r>
              <a:rPr lang="en-US" sz="4800" b="1" dirty="0"/>
              <a:t>When you sit in your house</a:t>
            </a:r>
          </a:p>
          <a:p>
            <a:pPr algn="ctr" eaLnBrk="1" hangingPunct="1">
              <a:lnSpc>
                <a:spcPct val="150000"/>
              </a:lnSpc>
              <a:spcBef>
                <a:spcPts val="0"/>
              </a:spcBef>
              <a:buNone/>
              <a:defRPr/>
            </a:pPr>
            <a:r>
              <a:rPr lang="en-US" sz="4800" b="1" dirty="0"/>
              <a:t>When you walk by the way</a:t>
            </a:r>
          </a:p>
          <a:p>
            <a:pPr algn="ctr" eaLnBrk="1" hangingPunct="1">
              <a:lnSpc>
                <a:spcPct val="150000"/>
              </a:lnSpc>
              <a:spcBef>
                <a:spcPts val="0"/>
              </a:spcBef>
              <a:buNone/>
              <a:defRPr/>
            </a:pPr>
            <a:r>
              <a:rPr lang="en-US" sz="4800" b="1" dirty="0"/>
              <a:t>When you lie down</a:t>
            </a:r>
          </a:p>
          <a:p>
            <a:pPr algn="ctr" eaLnBrk="1" hangingPunct="1">
              <a:lnSpc>
                <a:spcPct val="150000"/>
              </a:lnSpc>
              <a:spcBef>
                <a:spcPts val="0"/>
              </a:spcBef>
              <a:buNone/>
              <a:defRPr/>
            </a:pPr>
            <a:r>
              <a:rPr lang="en-US" sz="4800" b="1" dirty="0"/>
              <a:t>And when you rise up </a:t>
            </a:r>
          </a:p>
        </p:txBody>
      </p:sp>
    </p:spTree>
    <p:extLst>
      <p:ext uri="{BB962C8B-B14F-4D97-AF65-F5344CB8AC3E}">
        <p14:creationId xmlns:p14="http://schemas.microsoft.com/office/powerpoint/2010/main" val="299541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459725" y="985126"/>
            <a:ext cx="11437579" cy="4718507"/>
          </a:xfrm>
        </p:spPr>
        <p:txBody>
          <a:bodyPr/>
          <a:lstStyle/>
          <a:p>
            <a:pPr algn="ctr" eaLnBrk="1" hangingPunct="1">
              <a:lnSpc>
                <a:spcPct val="150000"/>
              </a:lnSpc>
              <a:spcBef>
                <a:spcPts val="0"/>
              </a:spcBef>
              <a:buNone/>
              <a:defRPr/>
            </a:pPr>
            <a:r>
              <a:rPr lang="en-US" sz="4800" b="1" dirty="0"/>
              <a:t>You shall bind them</a:t>
            </a:r>
          </a:p>
          <a:p>
            <a:pPr algn="ctr" eaLnBrk="1" hangingPunct="1">
              <a:lnSpc>
                <a:spcPct val="150000"/>
              </a:lnSpc>
              <a:spcBef>
                <a:spcPts val="0"/>
              </a:spcBef>
              <a:buNone/>
              <a:defRPr/>
            </a:pPr>
            <a:r>
              <a:rPr lang="en-US" sz="4800" b="1" dirty="0"/>
              <a:t>as a sign on your hand</a:t>
            </a:r>
          </a:p>
          <a:p>
            <a:pPr algn="ctr" eaLnBrk="1" hangingPunct="1">
              <a:lnSpc>
                <a:spcPct val="150000"/>
              </a:lnSpc>
              <a:spcBef>
                <a:spcPts val="0"/>
              </a:spcBef>
              <a:buNone/>
              <a:defRPr/>
            </a:pPr>
            <a:r>
              <a:rPr lang="en-US" sz="4800" b="1" dirty="0"/>
              <a:t>And they shall be as frontlets between your eyes</a:t>
            </a:r>
          </a:p>
          <a:p>
            <a:pPr algn="ctr" eaLnBrk="1" hangingPunct="1">
              <a:lnSpc>
                <a:spcPct val="150000"/>
              </a:lnSpc>
              <a:spcBef>
                <a:spcPts val="0"/>
              </a:spcBef>
              <a:buNone/>
              <a:defRPr/>
            </a:pPr>
            <a:r>
              <a:rPr lang="en-US" sz="4800" b="1" dirty="0"/>
              <a:t>  </a:t>
            </a:r>
          </a:p>
        </p:txBody>
      </p:sp>
    </p:spTree>
    <p:extLst>
      <p:ext uri="{BB962C8B-B14F-4D97-AF65-F5344CB8AC3E}">
        <p14:creationId xmlns:p14="http://schemas.microsoft.com/office/powerpoint/2010/main" val="975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722426" y="1348866"/>
            <a:ext cx="10961573" cy="4885219"/>
          </a:xfrm>
        </p:spPr>
        <p:txBody>
          <a:bodyPr/>
          <a:lstStyle/>
          <a:p>
            <a:pPr algn="ctr" eaLnBrk="1" hangingPunct="1">
              <a:lnSpc>
                <a:spcPct val="150000"/>
              </a:lnSpc>
              <a:spcBef>
                <a:spcPts val="0"/>
              </a:spcBef>
              <a:buNone/>
              <a:defRPr/>
            </a:pPr>
            <a:r>
              <a:rPr lang="en-US" sz="4800" b="1" dirty="0"/>
              <a:t>You shall write them on the doorposts of your house</a:t>
            </a:r>
          </a:p>
          <a:p>
            <a:pPr algn="ctr" eaLnBrk="1" hangingPunct="1">
              <a:lnSpc>
                <a:spcPct val="150000"/>
              </a:lnSpc>
              <a:spcBef>
                <a:spcPts val="0"/>
              </a:spcBef>
              <a:buNone/>
              <a:defRPr/>
            </a:pPr>
            <a:r>
              <a:rPr lang="en-US" sz="4800" b="1" dirty="0"/>
              <a:t>And on your gates</a:t>
            </a:r>
          </a:p>
        </p:txBody>
      </p:sp>
    </p:spTree>
    <p:extLst>
      <p:ext uri="{BB962C8B-B14F-4D97-AF65-F5344CB8AC3E}">
        <p14:creationId xmlns:p14="http://schemas.microsoft.com/office/powerpoint/2010/main" val="396338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80831" y="77089"/>
            <a:ext cx="10290789" cy="4368338"/>
          </a:xfrm>
        </p:spPr>
        <p:txBody>
          <a:bodyPr/>
          <a:lstStyle/>
          <a:p>
            <a:pPr algn="ctr" eaLnBrk="1" hangingPunct="1">
              <a:lnSpc>
                <a:spcPct val="150000"/>
              </a:lnSpc>
              <a:spcBef>
                <a:spcPts val="0"/>
              </a:spcBef>
              <a:buNone/>
              <a:defRPr/>
            </a:pPr>
            <a:r>
              <a:rPr lang="en-US" sz="6000" b="1" dirty="0"/>
              <a:t>Hear, O Israel: </a:t>
            </a:r>
          </a:p>
          <a:p>
            <a:pPr algn="ctr" eaLnBrk="1" hangingPunct="1">
              <a:lnSpc>
                <a:spcPct val="150000"/>
              </a:lnSpc>
              <a:spcBef>
                <a:spcPts val="0"/>
              </a:spcBef>
              <a:buNone/>
              <a:defRPr/>
            </a:pPr>
            <a:r>
              <a:rPr lang="en-US" sz="6000" b="1" dirty="0"/>
              <a:t>The LORD our God,</a:t>
            </a:r>
          </a:p>
          <a:p>
            <a:pPr algn="ctr" eaLnBrk="1" hangingPunct="1">
              <a:lnSpc>
                <a:spcPct val="150000"/>
              </a:lnSpc>
              <a:spcBef>
                <a:spcPts val="0"/>
              </a:spcBef>
              <a:buNone/>
              <a:defRPr/>
            </a:pPr>
            <a:r>
              <a:rPr lang="en-US" sz="6000" b="1" dirty="0"/>
              <a:t>the LORD is one! </a:t>
            </a:r>
          </a:p>
        </p:txBody>
      </p:sp>
    </p:spTree>
    <p:extLst>
      <p:ext uri="{BB962C8B-B14F-4D97-AF65-F5344CB8AC3E}">
        <p14:creationId xmlns:p14="http://schemas.microsoft.com/office/powerpoint/2010/main" val="47719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409772" y="2330251"/>
            <a:ext cx="9688486" cy="4368338"/>
          </a:xfrm>
        </p:spPr>
        <p:txBody>
          <a:bodyPr/>
          <a:lstStyle/>
          <a:p>
            <a:pPr algn="ctr" eaLnBrk="1" hangingPunct="1">
              <a:lnSpc>
                <a:spcPct val="150000"/>
              </a:lnSpc>
              <a:spcBef>
                <a:spcPts val="0"/>
              </a:spcBef>
              <a:buNone/>
              <a:defRPr/>
            </a:pPr>
            <a:r>
              <a:rPr lang="en-US" sz="6000" b="1" dirty="0"/>
              <a:t>Hear, O Israel: </a:t>
            </a:r>
          </a:p>
          <a:p>
            <a:pPr algn="ctr" eaLnBrk="1" hangingPunct="1">
              <a:lnSpc>
                <a:spcPct val="150000"/>
              </a:lnSpc>
              <a:spcBef>
                <a:spcPts val="0"/>
              </a:spcBef>
              <a:buNone/>
              <a:defRPr/>
            </a:pPr>
            <a:r>
              <a:rPr lang="en-US" sz="6000" b="1" dirty="0"/>
              <a:t>The LORD our God,</a:t>
            </a:r>
          </a:p>
          <a:p>
            <a:pPr algn="ctr" eaLnBrk="1" hangingPunct="1">
              <a:lnSpc>
                <a:spcPct val="150000"/>
              </a:lnSpc>
              <a:spcBef>
                <a:spcPts val="0"/>
              </a:spcBef>
              <a:buNone/>
              <a:defRPr/>
            </a:pPr>
            <a:r>
              <a:rPr lang="en-US" sz="6000" b="1" dirty="0"/>
              <a:t>the LORD is one! </a:t>
            </a:r>
          </a:p>
        </p:txBody>
      </p:sp>
    </p:spTree>
    <p:extLst>
      <p:ext uri="{BB962C8B-B14F-4D97-AF65-F5344CB8AC3E}">
        <p14:creationId xmlns:p14="http://schemas.microsoft.com/office/powerpoint/2010/main" val="229971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840" y="18255"/>
            <a:ext cx="11213295" cy="1325563"/>
          </a:xfrm>
          <a:effectLst>
            <a:innerShdw blurRad="63500" dist="50800" dir="5400000">
              <a:prstClr val="black">
                <a:alpha val="50000"/>
              </a:prstClr>
            </a:innerShdw>
          </a:effectLst>
          <a:scene3d>
            <a:camera prst="orthographicFront"/>
            <a:lightRig rig="threePt" dir="t"/>
          </a:scene3d>
          <a:sp3d>
            <a:bevelT/>
          </a:sp3d>
        </p:spPr>
        <p:txBody>
          <a:bodyPr>
            <a:noAutofit/>
          </a:bodyPr>
          <a:lstStyle/>
          <a:p>
            <a:pPr algn="ctr"/>
            <a:r>
              <a:rPr lang="en-US" b="1" dirty="0" smtClean="0">
                <a:ln w="0"/>
                <a:solidFill>
                  <a:schemeClr val="accent1"/>
                </a:solidFill>
                <a:effectLst>
                  <a:outerShdw blurRad="38100" dist="25400" dir="5400000" algn="ctr" rotWithShape="0">
                    <a:srgbClr val="6E747A">
                      <a:alpha val="43000"/>
                    </a:srgbClr>
                  </a:outerShdw>
                </a:effectLst>
                <a:latin typeface="Elegance" panose="00000400000000000000" pitchFamily="2" charset="0"/>
              </a:rPr>
              <a:t>Festivals Jesus </a:t>
            </a:r>
            <a:r>
              <a:rPr lang="en-US" b="1" dirty="0">
                <a:ln w="0"/>
                <a:solidFill>
                  <a:schemeClr val="accent1"/>
                </a:solidFill>
                <a:effectLst>
                  <a:outerShdw blurRad="38100" dist="25400" dir="5400000" algn="ctr" rotWithShape="0">
                    <a:srgbClr val="6E747A">
                      <a:alpha val="43000"/>
                    </a:srgbClr>
                  </a:outerShdw>
                </a:effectLst>
                <a:latin typeface="Elegance" panose="00000400000000000000" pitchFamily="2" charset="0"/>
              </a:rPr>
              <a:t>&amp; His Disciples Observed</a:t>
            </a:r>
          </a:p>
        </p:txBody>
      </p:sp>
    </p:spTree>
    <p:extLst>
      <p:ext uri="{BB962C8B-B14F-4D97-AF65-F5344CB8AC3E}">
        <p14:creationId xmlns:p14="http://schemas.microsoft.com/office/powerpoint/2010/main" val="1013293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1895302"/>
            <a:ext cx="11684000" cy="2439785"/>
          </a:xfrm>
        </p:spPr>
        <p:txBody>
          <a:bodyPr/>
          <a:lstStyle/>
          <a:p>
            <a:pPr algn="ctr" eaLnBrk="1" hangingPunct="1">
              <a:lnSpc>
                <a:spcPct val="150000"/>
              </a:lnSpc>
              <a:spcBef>
                <a:spcPts val="0"/>
              </a:spcBef>
              <a:buNone/>
              <a:defRPr/>
            </a:pPr>
            <a:r>
              <a:rPr lang="en-US" sz="7200" b="1" dirty="0"/>
              <a:t>The “Shema”</a:t>
            </a:r>
          </a:p>
          <a:p>
            <a:pPr algn="ctr" eaLnBrk="1" hangingPunct="1">
              <a:lnSpc>
                <a:spcPct val="150000"/>
              </a:lnSpc>
              <a:spcBef>
                <a:spcPts val="0"/>
              </a:spcBef>
              <a:buNone/>
              <a:defRPr/>
            </a:pPr>
            <a:r>
              <a:rPr lang="en-US" sz="3600" b="1" dirty="0"/>
              <a:t>Deut. 6:4-9</a:t>
            </a:r>
          </a:p>
        </p:txBody>
      </p:sp>
      <p:sp>
        <p:nvSpPr>
          <p:cNvPr id="2" name="TextBox 1">
            <a:extLst>
              <a:ext uri="{FF2B5EF4-FFF2-40B4-BE49-F238E27FC236}">
                <a16:creationId xmlns:a16="http://schemas.microsoft.com/office/drawing/2014/main" xmlns="" id="{74A40902-D878-4507-AABA-375AA89D3BC0}"/>
              </a:ext>
            </a:extLst>
          </p:cNvPr>
          <p:cNvSpPr txBox="1"/>
          <p:nvPr/>
        </p:nvSpPr>
        <p:spPr>
          <a:xfrm>
            <a:off x="5546035" y="5583793"/>
            <a:ext cx="6321287" cy="923330"/>
          </a:xfrm>
          <a:prstGeom prst="rect">
            <a:avLst/>
          </a:prstGeom>
          <a:noFill/>
        </p:spPr>
        <p:txBody>
          <a:bodyPr wrap="square" rtlCol="0">
            <a:spAutoFit/>
          </a:bodyPr>
          <a:lstStyle/>
          <a:p>
            <a:r>
              <a:rPr lang="en-US" dirty="0"/>
              <a:t>Lyrics by MOSES</a:t>
            </a:r>
          </a:p>
          <a:p>
            <a:r>
              <a:rPr lang="en-US" dirty="0"/>
              <a:t>Music, arrangement, &amp; recording by Diane </a:t>
            </a:r>
            <a:r>
              <a:rPr lang="en-US" dirty="0" smtClean="0"/>
              <a:t>Warner</a:t>
            </a:r>
          </a:p>
          <a:p>
            <a:r>
              <a:rPr lang="en-US" dirty="0" smtClean="0"/>
              <a:t>Copyright © 4Winds Fellowships 2023</a:t>
            </a:r>
            <a:endParaRPr lang="en-US" dirty="0"/>
          </a:p>
        </p:txBody>
      </p:sp>
      <p:pic>
        <p:nvPicPr>
          <p:cNvPr id="6" name="Shema">
            <a:hlinkClick r:id="" action="ppaction://media"/>
            <a:extLst>
              <a:ext uri="{FF2B5EF4-FFF2-40B4-BE49-F238E27FC236}">
                <a16:creationId xmlns:a16="http://schemas.microsoft.com/office/drawing/2014/main" xmlns="" id="{166D3000-ED28-4475-9D43-405309E7C685}"/>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403547" y="3822148"/>
            <a:ext cx="406400" cy="406400"/>
          </a:xfrm>
          <a:prstGeom prst="rect">
            <a:avLst/>
          </a:prstGeom>
        </p:spPr>
      </p:pic>
    </p:spTree>
    <p:extLst>
      <p:ext uri="{BB962C8B-B14F-4D97-AF65-F5344CB8AC3E}">
        <p14:creationId xmlns:p14="http://schemas.microsoft.com/office/powerpoint/2010/main" val="28042272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18">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590475" y="2875293"/>
            <a:ext cx="11480800" cy="3104678"/>
          </a:xfrm>
        </p:spPr>
        <p:txBody>
          <a:bodyPr/>
          <a:lstStyle/>
          <a:p>
            <a:pPr algn="ctr" eaLnBrk="1" hangingPunct="1">
              <a:buFont typeface="Wingdings" pitchFamily="2" charset="2"/>
              <a:buNone/>
              <a:defRPr/>
            </a:pPr>
            <a:r>
              <a:rPr lang="en-US" sz="8800" b="1" dirty="0"/>
              <a:t>The Table</a:t>
            </a:r>
          </a:p>
        </p:txBody>
      </p:sp>
      <p:sp>
        <p:nvSpPr>
          <p:cNvPr id="4" name="TextBox 3"/>
          <p:cNvSpPr txBox="1"/>
          <p:nvPr/>
        </p:nvSpPr>
        <p:spPr>
          <a:xfrm>
            <a:off x="5546309" y="5593139"/>
            <a:ext cx="6962947"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latin typeface="Arial" panose="020B0604020202020204" pitchFamily="34" charset="0"/>
              </a:rPr>
              <a:t>“The Table” words and music by </a:t>
            </a:r>
            <a:r>
              <a:rPr lang="en-US" sz="1600" dirty="0">
                <a:solidFill>
                  <a:srgbClr val="FFFFFF"/>
                </a:solidFill>
              </a:rPr>
              <a:t>Chris Tomlin, Ed Cash, Wayne Jolley</a:t>
            </a:r>
            <a:endParaRPr lang="en-US" sz="1600" dirty="0">
              <a:solidFill>
                <a:srgbClr val="FFFFFF"/>
              </a:solidFill>
              <a:latin typeface="Arial" panose="020B0604020202020204" pitchFamily="34" charset="0"/>
            </a:endParaRPr>
          </a:p>
          <a:p>
            <a:r>
              <a:rPr lang="en-US" sz="1600" dirty="0">
                <a:solidFill>
                  <a:srgbClr val="FFFFFF"/>
                </a:solidFill>
                <a:latin typeface="Arial" panose="020B0604020202020204" pitchFamily="34" charset="0"/>
              </a:rPr>
              <a:t>©</a:t>
            </a:r>
            <a:r>
              <a:rPr lang="en-US" sz="1600" dirty="0">
                <a:solidFill>
                  <a:srgbClr val="FFFFFF"/>
                </a:solidFill>
              </a:rPr>
              <a:t>2014 S. D. G. Publishing; </a:t>
            </a:r>
            <a:r>
              <a:rPr lang="en-US" sz="1600" dirty="0" err="1">
                <a:solidFill>
                  <a:srgbClr val="FFFFFF"/>
                </a:solidFill>
              </a:rPr>
              <a:t>Sixsteps</a:t>
            </a:r>
            <a:r>
              <a:rPr lang="en-US" sz="1600" dirty="0">
                <a:solidFill>
                  <a:srgbClr val="FFFFFF"/>
                </a:solidFill>
              </a:rPr>
              <a:t> Songs; Worship Together Music;  </a:t>
            </a:r>
            <a:br>
              <a:rPr lang="en-US" sz="1600" dirty="0">
                <a:solidFill>
                  <a:srgbClr val="FFFFFF"/>
                </a:solidFill>
              </a:rPr>
            </a:br>
            <a:r>
              <a:rPr lang="en-US" sz="1600" dirty="0" err="1">
                <a:solidFill>
                  <a:srgbClr val="FFFFFF"/>
                </a:solidFill>
              </a:rPr>
              <a:t>Alletrop</a:t>
            </a:r>
            <a:r>
              <a:rPr lang="en-US" sz="1600" dirty="0">
                <a:solidFill>
                  <a:srgbClr val="FFFFFF"/>
                </a:solidFill>
              </a:rPr>
              <a:t> </a:t>
            </a:r>
            <a:r>
              <a:rPr lang="en-US" sz="1600" dirty="0" err="1">
                <a:solidFill>
                  <a:srgbClr val="FFFFFF"/>
                </a:solidFill>
              </a:rPr>
              <a:t>Music;Terebinth</a:t>
            </a:r>
            <a:r>
              <a:rPr lang="en-US" sz="1600" dirty="0">
                <a:solidFill>
                  <a:srgbClr val="FFFFFF"/>
                </a:solidFill>
              </a:rPr>
              <a:t> Music </a:t>
            </a:r>
          </a:p>
          <a:p>
            <a:r>
              <a:rPr lang="en-US" sz="1600" dirty="0">
                <a:solidFill>
                  <a:srgbClr val="FFFFFF"/>
                </a:solidFill>
                <a:latin typeface="Arial" panose="020B0604020202020204" pitchFamily="34" charset="0"/>
              </a:rPr>
              <a:t>CCLI License #3244070</a:t>
            </a:r>
          </a:p>
        </p:txBody>
      </p:sp>
      <p:pic>
        <p:nvPicPr>
          <p:cNvPr id="2" name="The Tab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307911" y="6131748"/>
            <a:ext cx="609600" cy="609600"/>
          </a:xfrm>
          <a:prstGeom prst="rect">
            <a:avLst/>
          </a:prstGeom>
        </p:spPr>
      </p:pic>
    </p:spTree>
    <p:extLst>
      <p:ext uri="{BB962C8B-B14F-4D97-AF65-F5344CB8AC3E}">
        <p14:creationId xmlns:p14="http://schemas.microsoft.com/office/powerpoint/2010/main" val="124509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19">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463641"/>
            <a:ext cx="11684000" cy="6098269"/>
          </a:xfrm>
        </p:spPr>
        <p:txBody>
          <a:bodyPr/>
          <a:lstStyle/>
          <a:p>
            <a:pPr algn="ctr" eaLnBrk="1" hangingPunct="1">
              <a:lnSpc>
                <a:spcPct val="150000"/>
              </a:lnSpc>
              <a:spcBef>
                <a:spcPts val="0"/>
              </a:spcBef>
              <a:buNone/>
              <a:defRPr/>
            </a:pPr>
            <a:r>
              <a:rPr lang="en-US" sz="6000" b="1" dirty="0"/>
              <a:t>I will feast at the </a:t>
            </a:r>
          </a:p>
          <a:p>
            <a:pPr algn="ctr" eaLnBrk="1" hangingPunct="1">
              <a:lnSpc>
                <a:spcPct val="150000"/>
              </a:lnSpc>
              <a:spcBef>
                <a:spcPts val="0"/>
              </a:spcBef>
              <a:buNone/>
              <a:defRPr/>
            </a:pPr>
            <a:r>
              <a:rPr lang="en-US" sz="6000" b="1" dirty="0"/>
              <a:t>Table of the Lord</a:t>
            </a:r>
          </a:p>
          <a:p>
            <a:pPr algn="ctr" eaLnBrk="1" hangingPunct="1">
              <a:lnSpc>
                <a:spcPct val="150000"/>
              </a:lnSpc>
              <a:spcBef>
                <a:spcPts val="0"/>
              </a:spcBef>
              <a:buNone/>
              <a:defRPr/>
            </a:pPr>
            <a:r>
              <a:rPr lang="en-US" sz="6000" b="1" dirty="0"/>
              <a:t>I will feast at the </a:t>
            </a:r>
          </a:p>
          <a:p>
            <a:pPr algn="ctr" eaLnBrk="1" hangingPunct="1">
              <a:lnSpc>
                <a:spcPct val="150000"/>
              </a:lnSpc>
              <a:spcBef>
                <a:spcPts val="0"/>
              </a:spcBef>
              <a:buNone/>
              <a:defRPr/>
            </a:pPr>
            <a:r>
              <a:rPr lang="en-US" sz="6000" b="1" dirty="0"/>
              <a:t>Table of the Lord</a:t>
            </a:r>
            <a:r>
              <a:rPr lang="en-US" sz="6000" dirty="0"/>
              <a:t/>
            </a:r>
            <a:br>
              <a:rPr lang="en-US" sz="6000" dirty="0"/>
            </a:br>
            <a:endParaRPr lang="en-US" sz="5333" b="1" dirty="0"/>
          </a:p>
        </p:txBody>
      </p:sp>
    </p:spTree>
    <p:extLst>
      <p:ext uri="{BB962C8B-B14F-4D97-AF65-F5344CB8AC3E}">
        <p14:creationId xmlns:p14="http://schemas.microsoft.com/office/powerpoint/2010/main" val="27986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2634"/>
            <a:ext cx="12192000" cy="2862322"/>
          </a:xfrm>
          <a:prstGeom prst="rect">
            <a:avLst/>
          </a:prstGeom>
        </p:spPr>
        <p:txBody>
          <a:bodyPr wrap="square">
            <a:spAutoFit/>
          </a:bodyPr>
          <a:lstStyle/>
          <a:p>
            <a:pPr algn="ctr">
              <a:lnSpc>
                <a:spcPct val="150000"/>
              </a:lnSpc>
              <a:defRPr/>
            </a:pPr>
            <a:r>
              <a:rPr lang="en-US" sz="6000" b="1" dirty="0">
                <a:solidFill>
                  <a:srgbClr val="FFFFFF"/>
                </a:solidFill>
                <a:effectLst>
                  <a:outerShdw blurRad="38100" dist="38100" dir="2700000" algn="tl">
                    <a:srgbClr val="000000"/>
                  </a:outerShdw>
                </a:effectLst>
              </a:rPr>
              <a:t>I won’t hunger anymore</a:t>
            </a:r>
            <a:br>
              <a:rPr lang="en-US" sz="6000" b="1" dirty="0">
                <a:solidFill>
                  <a:srgbClr val="FFFFFF"/>
                </a:solidFill>
                <a:effectLst>
                  <a:outerShdw blurRad="38100" dist="38100" dir="2700000" algn="tl">
                    <a:srgbClr val="000000"/>
                  </a:outerShdw>
                </a:effectLst>
              </a:rPr>
            </a:br>
            <a:r>
              <a:rPr lang="en-US" sz="6000" b="1" dirty="0">
                <a:solidFill>
                  <a:srgbClr val="FFFFFF"/>
                </a:solidFill>
                <a:effectLst>
                  <a:outerShdw blurRad="38100" dist="38100" dir="2700000" algn="tl">
                    <a:srgbClr val="000000"/>
                  </a:outerShdw>
                </a:effectLst>
              </a:rPr>
              <a:t>At His table</a:t>
            </a:r>
            <a:endParaRPr lang="en-US" sz="4800" b="1"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81244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463641"/>
            <a:ext cx="11684000" cy="6098269"/>
          </a:xfrm>
        </p:spPr>
        <p:txBody>
          <a:bodyPr/>
          <a:lstStyle/>
          <a:p>
            <a:pPr algn="ctr" eaLnBrk="1" hangingPunct="1">
              <a:lnSpc>
                <a:spcPct val="150000"/>
              </a:lnSpc>
              <a:spcBef>
                <a:spcPts val="0"/>
              </a:spcBef>
              <a:buNone/>
              <a:defRPr/>
            </a:pPr>
            <a:r>
              <a:rPr lang="en-US" sz="6000" b="1" dirty="0"/>
              <a:t>I will feast at the </a:t>
            </a:r>
          </a:p>
          <a:p>
            <a:pPr algn="ctr" eaLnBrk="1" hangingPunct="1">
              <a:lnSpc>
                <a:spcPct val="150000"/>
              </a:lnSpc>
              <a:spcBef>
                <a:spcPts val="0"/>
              </a:spcBef>
              <a:buNone/>
              <a:defRPr/>
            </a:pPr>
            <a:r>
              <a:rPr lang="en-US" sz="6000" b="1" dirty="0"/>
              <a:t>Table of the Lord</a:t>
            </a:r>
          </a:p>
          <a:p>
            <a:pPr algn="ctr" eaLnBrk="1" hangingPunct="1">
              <a:lnSpc>
                <a:spcPct val="150000"/>
              </a:lnSpc>
              <a:spcBef>
                <a:spcPts val="0"/>
              </a:spcBef>
              <a:buNone/>
              <a:defRPr/>
            </a:pPr>
            <a:r>
              <a:rPr lang="en-US" sz="6000" b="1" dirty="0"/>
              <a:t>I will feast at the </a:t>
            </a:r>
          </a:p>
          <a:p>
            <a:pPr algn="ctr" eaLnBrk="1" hangingPunct="1">
              <a:lnSpc>
                <a:spcPct val="150000"/>
              </a:lnSpc>
              <a:spcBef>
                <a:spcPts val="0"/>
              </a:spcBef>
              <a:buNone/>
              <a:defRPr/>
            </a:pPr>
            <a:r>
              <a:rPr lang="en-US" sz="6000" b="1" dirty="0"/>
              <a:t>Table of the Lord</a:t>
            </a:r>
            <a:r>
              <a:rPr lang="en-US" sz="6000" dirty="0"/>
              <a:t/>
            </a:r>
            <a:br>
              <a:rPr lang="en-US" sz="6000" dirty="0"/>
            </a:br>
            <a:endParaRPr lang="en-US" sz="5333" b="1" dirty="0"/>
          </a:p>
        </p:txBody>
      </p:sp>
    </p:spTree>
    <p:extLst>
      <p:ext uri="{BB962C8B-B14F-4D97-AF65-F5344CB8AC3E}">
        <p14:creationId xmlns:p14="http://schemas.microsoft.com/office/powerpoint/2010/main" val="121930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2634"/>
            <a:ext cx="12192000" cy="2862322"/>
          </a:xfrm>
          <a:prstGeom prst="rect">
            <a:avLst/>
          </a:prstGeom>
        </p:spPr>
        <p:txBody>
          <a:bodyPr wrap="square">
            <a:spAutoFit/>
          </a:bodyPr>
          <a:lstStyle/>
          <a:p>
            <a:pPr algn="ctr">
              <a:lnSpc>
                <a:spcPct val="150000"/>
              </a:lnSpc>
              <a:defRPr/>
            </a:pPr>
            <a:r>
              <a:rPr lang="en-US" sz="6000" b="1" dirty="0">
                <a:solidFill>
                  <a:srgbClr val="FFFFFF"/>
                </a:solidFill>
                <a:effectLst>
                  <a:outerShdw blurRad="38100" dist="38100" dir="2700000" algn="tl">
                    <a:srgbClr val="000000"/>
                  </a:outerShdw>
                </a:effectLst>
              </a:rPr>
              <a:t>I won’t hunger anymore</a:t>
            </a:r>
            <a:br>
              <a:rPr lang="en-US" sz="6000" b="1" dirty="0">
                <a:solidFill>
                  <a:srgbClr val="FFFFFF"/>
                </a:solidFill>
                <a:effectLst>
                  <a:outerShdw blurRad="38100" dist="38100" dir="2700000" algn="tl">
                    <a:srgbClr val="000000"/>
                  </a:outerShdw>
                </a:effectLst>
              </a:rPr>
            </a:br>
            <a:r>
              <a:rPr lang="en-US" sz="6000" b="1" dirty="0">
                <a:solidFill>
                  <a:srgbClr val="FFFFFF"/>
                </a:solidFill>
                <a:effectLst>
                  <a:outerShdw blurRad="38100" dist="38100" dir="2700000" algn="tl">
                    <a:srgbClr val="000000"/>
                  </a:outerShdw>
                </a:effectLst>
              </a:rPr>
              <a:t>At His table</a:t>
            </a:r>
            <a:endParaRPr lang="en-US" sz="5333" b="1"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61389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540913"/>
            <a:ext cx="12192000" cy="6164686"/>
          </a:xfrm>
        </p:spPr>
        <p:txBody>
          <a:bodyPr/>
          <a:lstStyle/>
          <a:p>
            <a:pPr algn="ctr" eaLnBrk="1" hangingPunct="1">
              <a:lnSpc>
                <a:spcPct val="150000"/>
              </a:lnSpc>
              <a:spcBef>
                <a:spcPts val="0"/>
              </a:spcBef>
              <a:buNone/>
              <a:defRPr/>
            </a:pPr>
            <a:r>
              <a:rPr lang="en-US" sz="6000" b="1" dirty="0"/>
              <a:t>Come all you weary</a:t>
            </a:r>
          </a:p>
          <a:p>
            <a:pPr algn="ctr" eaLnBrk="1" hangingPunct="1">
              <a:lnSpc>
                <a:spcPct val="150000"/>
              </a:lnSpc>
              <a:spcBef>
                <a:spcPts val="0"/>
              </a:spcBef>
              <a:buNone/>
              <a:defRPr/>
            </a:pPr>
            <a:r>
              <a:rPr lang="en-US" sz="6000" b="1" dirty="0"/>
              <a:t>Come and find</a:t>
            </a:r>
          </a:p>
          <a:p>
            <a:pPr algn="ctr" eaLnBrk="1" hangingPunct="1">
              <a:lnSpc>
                <a:spcPct val="150000"/>
              </a:lnSpc>
              <a:spcBef>
                <a:spcPts val="0"/>
              </a:spcBef>
              <a:buNone/>
              <a:defRPr/>
            </a:pPr>
            <a:r>
              <a:rPr lang="en-US" sz="6000" b="1" dirty="0"/>
              <a:t>His yoke is easy</a:t>
            </a:r>
          </a:p>
          <a:p>
            <a:pPr algn="ctr" eaLnBrk="1" hangingPunct="1">
              <a:lnSpc>
                <a:spcPct val="150000"/>
              </a:lnSpc>
              <a:spcBef>
                <a:spcPts val="0"/>
              </a:spcBef>
              <a:buNone/>
              <a:defRPr/>
            </a:pPr>
            <a:r>
              <a:rPr lang="en-US" sz="6000" b="1" dirty="0"/>
              <a:t>His burden light</a:t>
            </a:r>
            <a:endParaRPr lang="en-US" sz="5333" b="1" dirty="0"/>
          </a:p>
        </p:txBody>
      </p:sp>
    </p:spTree>
    <p:extLst>
      <p:ext uri="{BB962C8B-B14F-4D97-AF65-F5344CB8AC3E}">
        <p14:creationId xmlns:p14="http://schemas.microsoft.com/office/powerpoint/2010/main" val="331458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7434"/>
            <a:ext cx="12192000" cy="5397437"/>
          </a:xfrm>
        </p:spPr>
        <p:txBody>
          <a:bodyPr/>
          <a:lstStyle/>
          <a:p>
            <a:pPr algn="ctr" eaLnBrk="1" hangingPunct="1">
              <a:lnSpc>
                <a:spcPct val="150000"/>
              </a:lnSpc>
              <a:spcBef>
                <a:spcPts val="0"/>
              </a:spcBef>
              <a:buNone/>
              <a:defRPr/>
            </a:pPr>
            <a:r>
              <a:rPr lang="en-US" sz="6000" b="1" dirty="0"/>
              <a:t>He is able</a:t>
            </a:r>
          </a:p>
          <a:p>
            <a:pPr algn="ctr" eaLnBrk="1" hangingPunct="1">
              <a:lnSpc>
                <a:spcPct val="150000"/>
              </a:lnSpc>
              <a:spcBef>
                <a:spcPts val="0"/>
              </a:spcBef>
              <a:buNone/>
              <a:defRPr/>
            </a:pPr>
            <a:r>
              <a:rPr lang="en-US" sz="6000" b="1" dirty="0"/>
              <a:t>He will restore</a:t>
            </a:r>
            <a:br>
              <a:rPr lang="en-US" sz="6000" b="1" dirty="0"/>
            </a:br>
            <a:r>
              <a:rPr lang="en-US" sz="6000" b="1" dirty="0"/>
              <a:t>At the table of the Lord</a:t>
            </a:r>
            <a:br>
              <a:rPr lang="en-US" sz="6000" b="1" dirty="0"/>
            </a:br>
            <a:endParaRPr lang="en-US" b="1" dirty="0"/>
          </a:p>
        </p:txBody>
      </p:sp>
    </p:spTree>
    <p:extLst>
      <p:ext uri="{BB962C8B-B14F-4D97-AF65-F5344CB8AC3E}">
        <p14:creationId xmlns:p14="http://schemas.microsoft.com/office/powerpoint/2010/main" val="159857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1066"/>
            <a:ext cx="12192000" cy="6226935"/>
          </a:xfrm>
        </p:spPr>
        <p:txBody>
          <a:bodyPr/>
          <a:lstStyle/>
          <a:p>
            <a:pPr algn="ctr" eaLnBrk="1" hangingPunct="1">
              <a:lnSpc>
                <a:spcPct val="150000"/>
              </a:lnSpc>
              <a:spcBef>
                <a:spcPts val="0"/>
              </a:spcBef>
              <a:buNone/>
              <a:defRPr/>
            </a:pPr>
            <a:r>
              <a:rPr lang="en-US" sz="6000" b="1" dirty="0"/>
              <a:t>There is peace at the </a:t>
            </a:r>
          </a:p>
          <a:p>
            <a:pPr algn="ctr" eaLnBrk="1" hangingPunct="1">
              <a:lnSpc>
                <a:spcPct val="150000"/>
              </a:lnSpc>
              <a:spcBef>
                <a:spcPts val="0"/>
              </a:spcBef>
              <a:buNone/>
              <a:defRPr/>
            </a:pPr>
            <a:r>
              <a:rPr lang="en-US" sz="6000" b="1" dirty="0"/>
              <a:t>Table of the Lord</a:t>
            </a:r>
            <a:br>
              <a:rPr lang="en-US" sz="6000" b="1" dirty="0"/>
            </a:br>
            <a:r>
              <a:rPr lang="en-US" sz="6000" b="1" dirty="0"/>
              <a:t>There is peace at the </a:t>
            </a:r>
          </a:p>
          <a:p>
            <a:pPr algn="ctr" eaLnBrk="1" hangingPunct="1">
              <a:lnSpc>
                <a:spcPct val="150000"/>
              </a:lnSpc>
              <a:spcBef>
                <a:spcPts val="0"/>
              </a:spcBef>
              <a:buNone/>
              <a:defRPr/>
            </a:pPr>
            <a:r>
              <a:rPr lang="en-US" sz="6000" b="1" dirty="0"/>
              <a:t>Table of the Lord</a:t>
            </a:r>
          </a:p>
        </p:txBody>
      </p:sp>
    </p:spTree>
    <p:extLst>
      <p:ext uri="{BB962C8B-B14F-4D97-AF65-F5344CB8AC3E}">
        <p14:creationId xmlns:p14="http://schemas.microsoft.com/office/powerpoint/2010/main" val="267553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03200" y="1622742"/>
            <a:ext cx="11684000" cy="5082861"/>
          </a:xfrm>
        </p:spPr>
        <p:txBody>
          <a:bodyPr/>
          <a:lstStyle/>
          <a:p>
            <a:pPr algn="ctr" eaLnBrk="1" hangingPunct="1">
              <a:lnSpc>
                <a:spcPct val="150000"/>
              </a:lnSpc>
              <a:spcBef>
                <a:spcPts val="0"/>
              </a:spcBef>
              <a:buNone/>
              <a:defRPr/>
            </a:pPr>
            <a:r>
              <a:rPr lang="en-US" sz="6000" b="1" dirty="0"/>
              <a:t>I won’t worry anymore</a:t>
            </a:r>
            <a:br>
              <a:rPr lang="en-US" sz="6000" b="1" dirty="0"/>
            </a:br>
            <a:r>
              <a:rPr lang="en-US" sz="6000" b="1" dirty="0"/>
              <a:t>At His table</a:t>
            </a:r>
            <a:br>
              <a:rPr lang="en-US" sz="6000" b="1" dirty="0"/>
            </a:br>
            <a:endParaRPr lang="en-US" sz="5333" b="1" dirty="0"/>
          </a:p>
        </p:txBody>
      </p:sp>
    </p:spTree>
    <p:extLst>
      <p:ext uri="{BB962C8B-B14F-4D97-AF65-F5344CB8AC3E}">
        <p14:creationId xmlns:p14="http://schemas.microsoft.com/office/powerpoint/2010/main" val="179231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76518"/>
            <a:ext cx="10972800" cy="5619482"/>
          </a:xfrm>
        </p:spPr>
        <p:txBody>
          <a:bodyPr/>
          <a:lstStyle/>
          <a:p>
            <a:pPr algn="ctr" eaLnBrk="1" hangingPunct="1">
              <a:lnSpc>
                <a:spcPct val="150000"/>
              </a:lnSpc>
              <a:spcBef>
                <a:spcPts val="0"/>
              </a:spcBef>
              <a:buNone/>
              <a:defRPr/>
            </a:pPr>
            <a:r>
              <a:rPr lang="en-US" sz="6000" b="1" dirty="0"/>
              <a:t>There is healing at the </a:t>
            </a:r>
          </a:p>
          <a:p>
            <a:pPr algn="ctr" eaLnBrk="1" hangingPunct="1">
              <a:lnSpc>
                <a:spcPct val="150000"/>
              </a:lnSpc>
              <a:spcBef>
                <a:spcPts val="0"/>
              </a:spcBef>
              <a:buNone/>
              <a:defRPr/>
            </a:pPr>
            <a:r>
              <a:rPr lang="en-US" sz="6000" b="1" dirty="0"/>
              <a:t>Table of the Lord</a:t>
            </a:r>
            <a:br>
              <a:rPr lang="en-US" sz="6000" b="1" dirty="0"/>
            </a:br>
            <a:r>
              <a:rPr lang="en-US" sz="6000" b="1" dirty="0"/>
              <a:t>There is healing at the</a:t>
            </a:r>
          </a:p>
          <a:p>
            <a:pPr algn="ctr" eaLnBrk="1" hangingPunct="1">
              <a:lnSpc>
                <a:spcPct val="150000"/>
              </a:lnSpc>
              <a:spcBef>
                <a:spcPts val="0"/>
              </a:spcBef>
              <a:buNone/>
              <a:defRPr/>
            </a:pPr>
            <a:r>
              <a:rPr lang="en-US" sz="6000" b="1" dirty="0"/>
              <a:t>Table of the Lord</a:t>
            </a:r>
            <a:endParaRPr lang="en-US" b="1" dirty="0"/>
          </a:p>
        </p:txBody>
      </p:sp>
    </p:spTree>
    <p:extLst>
      <p:ext uri="{BB962C8B-B14F-4D97-AF65-F5344CB8AC3E}">
        <p14:creationId xmlns:p14="http://schemas.microsoft.com/office/powerpoint/2010/main" val="726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80831" y="77089"/>
            <a:ext cx="10290789" cy="4368338"/>
          </a:xfrm>
        </p:spPr>
        <p:txBody>
          <a:bodyPr/>
          <a:lstStyle/>
          <a:p>
            <a:pPr algn="ctr" eaLnBrk="1" hangingPunct="1">
              <a:lnSpc>
                <a:spcPct val="150000"/>
              </a:lnSpc>
              <a:spcBef>
                <a:spcPts val="0"/>
              </a:spcBef>
              <a:buNone/>
              <a:defRPr/>
            </a:pPr>
            <a:r>
              <a:rPr lang="en-US" sz="6000" b="1" dirty="0"/>
              <a:t>Hear, O Israel: </a:t>
            </a:r>
          </a:p>
          <a:p>
            <a:pPr algn="ctr" eaLnBrk="1" hangingPunct="1">
              <a:lnSpc>
                <a:spcPct val="150000"/>
              </a:lnSpc>
              <a:spcBef>
                <a:spcPts val="0"/>
              </a:spcBef>
              <a:buNone/>
              <a:defRPr/>
            </a:pPr>
            <a:r>
              <a:rPr lang="en-US" sz="6000" b="1" dirty="0"/>
              <a:t>The LORD our God,</a:t>
            </a:r>
          </a:p>
          <a:p>
            <a:pPr algn="ctr" eaLnBrk="1" hangingPunct="1">
              <a:lnSpc>
                <a:spcPct val="150000"/>
              </a:lnSpc>
              <a:spcBef>
                <a:spcPts val="0"/>
              </a:spcBef>
              <a:buNone/>
              <a:defRPr/>
            </a:pPr>
            <a:r>
              <a:rPr lang="en-US" sz="6000" b="1" dirty="0"/>
              <a:t>the LORD is one! </a:t>
            </a:r>
          </a:p>
        </p:txBody>
      </p:sp>
    </p:spTree>
    <p:extLst>
      <p:ext uri="{BB962C8B-B14F-4D97-AF65-F5344CB8AC3E}">
        <p14:creationId xmlns:p14="http://schemas.microsoft.com/office/powerpoint/2010/main" val="16414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1815921"/>
            <a:ext cx="12192000" cy="4889678"/>
          </a:xfrm>
        </p:spPr>
        <p:txBody>
          <a:bodyPr/>
          <a:lstStyle/>
          <a:p>
            <a:pPr algn="ctr" eaLnBrk="1" hangingPunct="1">
              <a:lnSpc>
                <a:spcPct val="150000"/>
              </a:lnSpc>
              <a:spcBef>
                <a:spcPts val="0"/>
              </a:spcBef>
              <a:buNone/>
              <a:defRPr/>
            </a:pPr>
            <a:r>
              <a:rPr lang="en-US" sz="6000" b="1" dirty="0"/>
              <a:t>I won’t suffer anymore</a:t>
            </a:r>
            <a:br>
              <a:rPr lang="en-US" sz="6000" b="1" dirty="0"/>
            </a:br>
            <a:r>
              <a:rPr lang="en-US" sz="6000" b="1" dirty="0"/>
              <a:t>At His table</a:t>
            </a:r>
            <a:br>
              <a:rPr lang="en-US" sz="6000" b="1" dirty="0"/>
            </a:br>
            <a:endParaRPr lang="en-US" sz="5333" b="1" dirty="0"/>
          </a:p>
        </p:txBody>
      </p:sp>
    </p:spTree>
    <p:extLst>
      <p:ext uri="{BB962C8B-B14F-4D97-AF65-F5344CB8AC3E}">
        <p14:creationId xmlns:p14="http://schemas.microsoft.com/office/powerpoint/2010/main" val="35249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18978"/>
            <a:ext cx="12192000" cy="5795890"/>
          </a:xfrm>
        </p:spPr>
        <p:txBody>
          <a:bodyPr/>
          <a:lstStyle/>
          <a:p>
            <a:pPr algn="ctr" eaLnBrk="1" hangingPunct="1">
              <a:lnSpc>
                <a:spcPct val="150000"/>
              </a:lnSpc>
              <a:spcBef>
                <a:spcPts val="0"/>
              </a:spcBef>
              <a:buNone/>
              <a:defRPr/>
            </a:pPr>
            <a:r>
              <a:rPr lang="en-US" sz="6000" b="1" dirty="0"/>
              <a:t>Come all you weary</a:t>
            </a:r>
          </a:p>
          <a:p>
            <a:pPr algn="ctr" eaLnBrk="1" hangingPunct="1">
              <a:lnSpc>
                <a:spcPct val="150000"/>
              </a:lnSpc>
              <a:spcBef>
                <a:spcPts val="0"/>
              </a:spcBef>
              <a:buNone/>
              <a:defRPr/>
            </a:pPr>
            <a:r>
              <a:rPr lang="en-US" sz="6000" b="1" dirty="0"/>
              <a:t>Come and find</a:t>
            </a:r>
          </a:p>
          <a:p>
            <a:pPr algn="ctr" eaLnBrk="1" hangingPunct="1">
              <a:lnSpc>
                <a:spcPct val="150000"/>
              </a:lnSpc>
              <a:spcBef>
                <a:spcPts val="0"/>
              </a:spcBef>
              <a:buNone/>
              <a:defRPr/>
            </a:pPr>
            <a:r>
              <a:rPr lang="en-US" sz="6000" b="1" dirty="0"/>
              <a:t>His yoke is easy</a:t>
            </a:r>
          </a:p>
          <a:p>
            <a:pPr algn="ctr" eaLnBrk="1" hangingPunct="1">
              <a:lnSpc>
                <a:spcPct val="150000"/>
              </a:lnSpc>
              <a:spcBef>
                <a:spcPts val="0"/>
              </a:spcBef>
              <a:buNone/>
              <a:defRPr/>
            </a:pPr>
            <a:r>
              <a:rPr lang="en-US" sz="6000" b="1" dirty="0"/>
              <a:t>His burden light</a:t>
            </a:r>
            <a:endParaRPr lang="en-US" b="1" dirty="0"/>
          </a:p>
        </p:txBody>
      </p:sp>
    </p:spTree>
    <p:extLst>
      <p:ext uri="{BB962C8B-B14F-4D97-AF65-F5344CB8AC3E}">
        <p14:creationId xmlns:p14="http://schemas.microsoft.com/office/powerpoint/2010/main" val="288672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8946"/>
            <a:ext cx="12192000" cy="5789054"/>
          </a:xfrm>
        </p:spPr>
        <p:txBody>
          <a:bodyPr/>
          <a:lstStyle/>
          <a:p>
            <a:pPr algn="ctr" eaLnBrk="1" hangingPunct="1">
              <a:lnSpc>
                <a:spcPct val="150000"/>
              </a:lnSpc>
              <a:spcBef>
                <a:spcPts val="0"/>
              </a:spcBef>
              <a:buNone/>
              <a:defRPr/>
            </a:pPr>
            <a:r>
              <a:rPr lang="en-US" sz="6000" b="1" dirty="0"/>
              <a:t>He is able</a:t>
            </a:r>
          </a:p>
          <a:p>
            <a:pPr algn="ctr" eaLnBrk="1" hangingPunct="1">
              <a:lnSpc>
                <a:spcPct val="150000"/>
              </a:lnSpc>
              <a:spcBef>
                <a:spcPts val="0"/>
              </a:spcBef>
              <a:buNone/>
              <a:defRPr/>
            </a:pPr>
            <a:r>
              <a:rPr lang="en-US" sz="6000" b="1" dirty="0"/>
              <a:t>He will restore</a:t>
            </a:r>
            <a:br>
              <a:rPr lang="en-US" sz="6000" b="1" dirty="0"/>
            </a:br>
            <a:r>
              <a:rPr lang="en-US" sz="6000" b="1" dirty="0"/>
              <a:t>At the table of the Lord</a:t>
            </a:r>
            <a:br>
              <a:rPr lang="en-US" sz="6000" b="1" dirty="0"/>
            </a:br>
            <a:endParaRPr lang="en-US" sz="6000" b="1" dirty="0"/>
          </a:p>
        </p:txBody>
      </p:sp>
    </p:spTree>
    <p:extLst>
      <p:ext uri="{BB962C8B-B14F-4D97-AF65-F5344CB8AC3E}">
        <p14:creationId xmlns:p14="http://schemas.microsoft.com/office/powerpoint/2010/main" val="249191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103031"/>
            <a:ext cx="12192000" cy="6593984"/>
          </a:xfrm>
        </p:spPr>
        <p:txBody>
          <a:bodyPr/>
          <a:lstStyle/>
          <a:p>
            <a:pPr algn="ctr" eaLnBrk="1" hangingPunct="1">
              <a:lnSpc>
                <a:spcPct val="150000"/>
              </a:lnSpc>
              <a:spcBef>
                <a:spcPts val="0"/>
              </a:spcBef>
              <a:buNone/>
              <a:defRPr/>
            </a:pPr>
            <a:r>
              <a:rPr lang="en-US" sz="6000" b="1" dirty="0"/>
              <a:t>I know He has a place for me</a:t>
            </a:r>
          </a:p>
          <a:p>
            <a:pPr algn="ctr" eaLnBrk="1" hangingPunct="1">
              <a:lnSpc>
                <a:spcPct val="150000"/>
              </a:lnSpc>
              <a:spcBef>
                <a:spcPts val="0"/>
              </a:spcBef>
              <a:buNone/>
              <a:defRPr/>
            </a:pPr>
            <a:r>
              <a:rPr lang="en-US" sz="6000" b="1" dirty="0"/>
              <a:t>Oh, what joy will fill my heart</a:t>
            </a:r>
            <a:br>
              <a:rPr lang="en-US" sz="6000" b="1" dirty="0"/>
            </a:br>
            <a:r>
              <a:rPr lang="en-US" sz="6000" b="1" dirty="0"/>
              <a:t>With the saints around </a:t>
            </a:r>
          </a:p>
          <a:p>
            <a:pPr algn="ctr" eaLnBrk="1" hangingPunct="1">
              <a:lnSpc>
                <a:spcPct val="150000"/>
              </a:lnSpc>
              <a:spcBef>
                <a:spcPts val="0"/>
              </a:spcBef>
              <a:buNone/>
              <a:defRPr/>
            </a:pPr>
            <a:r>
              <a:rPr lang="en-US" sz="6000" b="1" dirty="0"/>
              <a:t>The mercy </a:t>
            </a:r>
            <a:r>
              <a:rPr lang="en-US" sz="6000" b="1"/>
              <a:t>seat - of </a:t>
            </a:r>
            <a:r>
              <a:rPr lang="en-US" sz="6000" b="1" dirty="0"/>
              <a:t>God</a:t>
            </a:r>
          </a:p>
          <a:p>
            <a:pPr algn="ctr" eaLnBrk="1" hangingPunct="1">
              <a:lnSpc>
                <a:spcPct val="150000"/>
              </a:lnSpc>
              <a:spcBef>
                <a:spcPts val="0"/>
              </a:spcBef>
              <a:buNone/>
              <a:defRPr/>
            </a:pPr>
            <a:r>
              <a:rPr lang="en-US" sz="4800" b="1" dirty="0"/>
              <a:t>(Key change)</a:t>
            </a:r>
          </a:p>
          <a:p>
            <a:pPr algn="ctr" eaLnBrk="1" hangingPunct="1">
              <a:lnSpc>
                <a:spcPct val="150000"/>
              </a:lnSpc>
              <a:spcBef>
                <a:spcPts val="0"/>
              </a:spcBef>
              <a:buNone/>
              <a:defRPr/>
            </a:pPr>
            <a:r>
              <a:rPr lang="en-US" sz="6000" b="1" dirty="0"/>
              <a:t/>
            </a:r>
            <a:br>
              <a:rPr lang="en-US" sz="6000" b="1" dirty="0"/>
            </a:br>
            <a:endParaRPr lang="en-US" sz="5333" b="1" dirty="0"/>
          </a:p>
        </p:txBody>
      </p:sp>
    </p:spTree>
    <p:extLst>
      <p:ext uri="{BB962C8B-B14F-4D97-AF65-F5344CB8AC3E}">
        <p14:creationId xmlns:p14="http://schemas.microsoft.com/office/powerpoint/2010/main" val="82870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1066"/>
            <a:ext cx="12192000" cy="6226934"/>
          </a:xfrm>
        </p:spPr>
        <p:txBody>
          <a:bodyPr/>
          <a:lstStyle/>
          <a:p>
            <a:pPr algn="ctr" eaLnBrk="1" hangingPunct="1">
              <a:lnSpc>
                <a:spcPct val="150000"/>
              </a:lnSpc>
              <a:spcBef>
                <a:spcPts val="0"/>
              </a:spcBef>
              <a:buNone/>
              <a:defRPr/>
            </a:pPr>
            <a:r>
              <a:rPr lang="en-US" sz="6000" b="1" dirty="0"/>
              <a:t>Come all you weary</a:t>
            </a:r>
          </a:p>
          <a:p>
            <a:pPr algn="ctr" eaLnBrk="1" hangingPunct="1">
              <a:lnSpc>
                <a:spcPct val="150000"/>
              </a:lnSpc>
              <a:spcBef>
                <a:spcPts val="0"/>
              </a:spcBef>
              <a:buNone/>
              <a:defRPr/>
            </a:pPr>
            <a:r>
              <a:rPr lang="en-US" sz="6000" b="1" dirty="0"/>
              <a:t>Come and find</a:t>
            </a:r>
          </a:p>
          <a:p>
            <a:pPr algn="ctr" eaLnBrk="1" hangingPunct="1">
              <a:lnSpc>
                <a:spcPct val="150000"/>
              </a:lnSpc>
              <a:spcBef>
                <a:spcPts val="0"/>
              </a:spcBef>
              <a:buNone/>
              <a:defRPr/>
            </a:pPr>
            <a:r>
              <a:rPr lang="en-US" sz="6000" b="1" dirty="0"/>
              <a:t>His yoke is easy</a:t>
            </a:r>
          </a:p>
          <a:p>
            <a:pPr algn="ctr" eaLnBrk="1" hangingPunct="1">
              <a:lnSpc>
                <a:spcPct val="150000"/>
              </a:lnSpc>
              <a:spcBef>
                <a:spcPts val="0"/>
              </a:spcBef>
              <a:buNone/>
              <a:defRPr/>
            </a:pPr>
            <a:r>
              <a:rPr lang="en-US" sz="6000" b="1" dirty="0"/>
              <a:t>His burden light</a:t>
            </a:r>
            <a:endParaRPr lang="en-US" b="1" dirty="0"/>
          </a:p>
        </p:txBody>
      </p:sp>
    </p:spTree>
    <p:extLst>
      <p:ext uri="{BB962C8B-B14F-4D97-AF65-F5344CB8AC3E}">
        <p14:creationId xmlns:p14="http://schemas.microsoft.com/office/powerpoint/2010/main" val="59948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217953"/>
            <a:ext cx="12192000" cy="6504823"/>
          </a:xfrm>
        </p:spPr>
        <p:txBody>
          <a:bodyPr/>
          <a:lstStyle/>
          <a:p>
            <a:pPr algn="ctr" eaLnBrk="1" hangingPunct="1">
              <a:lnSpc>
                <a:spcPct val="150000"/>
              </a:lnSpc>
              <a:spcBef>
                <a:spcPts val="0"/>
              </a:spcBef>
              <a:buNone/>
              <a:defRPr/>
            </a:pPr>
            <a:r>
              <a:rPr lang="en-US" sz="6000" b="1" dirty="0">
                <a:effectLst>
                  <a:outerShdw blurRad="38100" dist="38100" dir="2700000" algn="ctr" rotWithShape="0">
                    <a:srgbClr val="000000"/>
                  </a:outerShdw>
                </a:effectLst>
              </a:rPr>
              <a:t>He is able</a:t>
            </a:r>
          </a:p>
          <a:p>
            <a:pPr algn="ctr" eaLnBrk="1" hangingPunct="1">
              <a:lnSpc>
                <a:spcPct val="150000"/>
              </a:lnSpc>
              <a:spcBef>
                <a:spcPts val="0"/>
              </a:spcBef>
              <a:buNone/>
              <a:defRPr/>
            </a:pPr>
            <a:r>
              <a:rPr lang="en-US" sz="6000" b="1" dirty="0">
                <a:effectLst>
                  <a:outerShdw blurRad="38100" dist="38100" dir="2700000" algn="ctr" rotWithShape="0">
                    <a:srgbClr val="000000"/>
                  </a:outerShdw>
                </a:effectLst>
              </a:rPr>
              <a:t>He will restore</a:t>
            </a:r>
            <a:br>
              <a:rPr lang="en-US" sz="6000" b="1" dirty="0">
                <a:effectLst>
                  <a:outerShdw blurRad="38100" dist="38100" dir="2700000" algn="ctr" rotWithShape="0">
                    <a:srgbClr val="000000"/>
                  </a:outerShdw>
                </a:effectLst>
              </a:rPr>
            </a:br>
            <a:r>
              <a:rPr lang="en-US" sz="6000" b="1" dirty="0">
                <a:effectLst>
                  <a:outerShdw blurRad="38100" dist="38100" dir="2700000" algn="ctr" rotWithShape="0">
                    <a:srgbClr val="000000"/>
                  </a:outerShdw>
                </a:effectLst>
              </a:rPr>
              <a:t>At the table of the Lord</a:t>
            </a:r>
            <a:br>
              <a:rPr lang="en-US" sz="6000" b="1" dirty="0">
                <a:effectLst>
                  <a:outerShdw blurRad="38100" dist="38100" dir="2700000" algn="ctr" rotWithShape="0">
                    <a:srgbClr val="000000"/>
                  </a:outerShdw>
                </a:effectLst>
              </a:rPr>
            </a:br>
            <a:r>
              <a:rPr lang="en-US" sz="6000" b="1" dirty="0">
                <a:effectLst>
                  <a:outerShdw blurRad="38100" dist="38100" dir="2700000" algn="ctr" rotWithShape="0">
                    <a:srgbClr val="000000"/>
                  </a:outerShdw>
                </a:effectLst>
              </a:rPr>
              <a:t>At the table of the Lord</a:t>
            </a:r>
          </a:p>
          <a:p>
            <a:pPr algn="ctr" eaLnBrk="1" hangingPunct="1">
              <a:lnSpc>
                <a:spcPct val="150000"/>
              </a:lnSpc>
              <a:spcBef>
                <a:spcPts val="0"/>
              </a:spcBef>
              <a:buNone/>
              <a:defRPr/>
            </a:pPr>
            <a:r>
              <a:rPr lang="en-US" sz="4800" b="1" dirty="0">
                <a:effectLst>
                  <a:outerShdw blurRad="38100" dist="38100" dir="2700000" algn="ctr" rotWithShape="0">
                    <a:srgbClr val="000000"/>
                  </a:outerShdw>
                </a:effectLst>
              </a:rPr>
              <a:t>(Brief Interlude)</a:t>
            </a:r>
            <a:r>
              <a:rPr lang="en-US" sz="6000" b="1" dirty="0">
                <a:effectLst>
                  <a:outerShdw blurRad="50800" dist="50800" dir="5400000" algn="ctr" rotWithShape="0">
                    <a:srgbClr val="000000">
                      <a:alpha val="99000"/>
                    </a:srgbClr>
                  </a:outerShdw>
                </a:effectLst>
              </a:rPr>
              <a:t/>
            </a:r>
            <a:br>
              <a:rPr lang="en-US" sz="6000" b="1" dirty="0">
                <a:effectLst>
                  <a:outerShdw blurRad="50800" dist="50800" dir="5400000" algn="ctr" rotWithShape="0">
                    <a:srgbClr val="000000">
                      <a:alpha val="99000"/>
                    </a:srgbClr>
                  </a:outerShdw>
                </a:effectLst>
              </a:rPr>
            </a:br>
            <a:endParaRPr lang="en-US" sz="5333" b="1" dirty="0">
              <a:effectLst>
                <a:outerShdw blurRad="50800" dist="50800" dir="5400000" algn="ctr" rotWithShape="0">
                  <a:srgbClr val="000000">
                    <a:alpha val="99000"/>
                  </a:srgbClr>
                </a:outerShdw>
              </a:effectLst>
            </a:endParaRPr>
          </a:p>
        </p:txBody>
      </p:sp>
    </p:spTree>
    <p:extLst>
      <p:ext uri="{BB962C8B-B14F-4D97-AF65-F5344CB8AC3E}">
        <p14:creationId xmlns:p14="http://schemas.microsoft.com/office/powerpoint/2010/main" val="66881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518"/>
            <a:ext cx="12192000" cy="5959450"/>
          </a:xfrm>
        </p:spPr>
        <p:txBody>
          <a:bodyPr/>
          <a:lstStyle/>
          <a:p>
            <a:pPr algn="ctr" eaLnBrk="1" hangingPunct="1">
              <a:lnSpc>
                <a:spcPct val="150000"/>
              </a:lnSpc>
              <a:spcBef>
                <a:spcPts val="0"/>
              </a:spcBef>
              <a:buNone/>
              <a:defRPr/>
            </a:pPr>
            <a:r>
              <a:rPr lang="en-US" sz="6000" b="1" dirty="0"/>
              <a:t>I’m invited to the </a:t>
            </a:r>
          </a:p>
          <a:p>
            <a:pPr algn="ctr" eaLnBrk="1" hangingPunct="1">
              <a:lnSpc>
                <a:spcPct val="150000"/>
              </a:lnSpc>
              <a:spcBef>
                <a:spcPts val="0"/>
              </a:spcBef>
              <a:buNone/>
              <a:defRPr/>
            </a:pPr>
            <a:r>
              <a:rPr lang="en-US" sz="6000" b="1" dirty="0"/>
              <a:t>Table of the Lord</a:t>
            </a:r>
          </a:p>
          <a:p>
            <a:pPr algn="ctr" eaLnBrk="1" hangingPunct="1">
              <a:lnSpc>
                <a:spcPct val="150000"/>
              </a:lnSpc>
              <a:spcBef>
                <a:spcPts val="0"/>
              </a:spcBef>
              <a:buNone/>
              <a:defRPr/>
            </a:pPr>
            <a:r>
              <a:rPr lang="en-US" sz="6000" b="1" dirty="0"/>
              <a:t>I’m invited to the </a:t>
            </a:r>
          </a:p>
          <a:p>
            <a:pPr algn="ctr" eaLnBrk="1" hangingPunct="1">
              <a:lnSpc>
                <a:spcPct val="150000"/>
              </a:lnSpc>
              <a:spcBef>
                <a:spcPts val="0"/>
              </a:spcBef>
              <a:buNone/>
              <a:defRPr/>
            </a:pPr>
            <a:r>
              <a:rPr lang="en-US" sz="6000" b="1" dirty="0"/>
              <a:t>Table of the Lord</a:t>
            </a:r>
            <a:endParaRPr lang="en-US" b="1" dirty="0"/>
          </a:p>
        </p:txBody>
      </p:sp>
    </p:spTree>
    <p:extLst>
      <p:ext uri="{BB962C8B-B14F-4D97-AF65-F5344CB8AC3E}">
        <p14:creationId xmlns:p14="http://schemas.microsoft.com/office/powerpoint/2010/main" val="283802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71980"/>
            <a:ext cx="12192000" cy="5242891"/>
          </a:xfrm>
        </p:spPr>
        <p:txBody>
          <a:bodyPr/>
          <a:lstStyle/>
          <a:p>
            <a:pPr marL="0" indent="0" algn="ctr">
              <a:lnSpc>
                <a:spcPct val="150000"/>
              </a:lnSpc>
              <a:spcBef>
                <a:spcPts val="0"/>
              </a:spcBef>
              <a:buNone/>
            </a:pPr>
            <a:r>
              <a:rPr lang="en-US" sz="6000" b="1" dirty="0"/>
              <a:t>He says, </a:t>
            </a:r>
          </a:p>
          <a:p>
            <a:pPr marL="0" indent="0" algn="ctr">
              <a:lnSpc>
                <a:spcPct val="150000"/>
              </a:lnSpc>
              <a:spcBef>
                <a:spcPts val="0"/>
              </a:spcBef>
              <a:buNone/>
            </a:pPr>
            <a:r>
              <a:rPr lang="en-US" sz="6000" b="1" dirty="0"/>
              <a:t>“Come just as you are”</a:t>
            </a:r>
            <a:br>
              <a:rPr lang="en-US" sz="6000" b="1" dirty="0"/>
            </a:br>
            <a:r>
              <a:rPr lang="en-US" sz="6000" b="1" dirty="0"/>
              <a:t>To His table </a:t>
            </a:r>
          </a:p>
          <a:p>
            <a:pPr marL="0" indent="0">
              <a:buNone/>
            </a:pPr>
            <a:endParaRPr lang="en-US" dirty="0"/>
          </a:p>
        </p:txBody>
      </p:sp>
    </p:spTree>
    <p:extLst>
      <p:ext uri="{BB962C8B-B14F-4D97-AF65-F5344CB8AC3E}">
        <p14:creationId xmlns:p14="http://schemas.microsoft.com/office/powerpoint/2010/main" val="321094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Passover Preparations:</a:t>
            </a:r>
            <a:endParaRPr lang="en-US" b="1" dirty="0"/>
          </a:p>
        </p:txBody>
      </p:sp>
      <p:sp>
        <p:nvSpPr>
          <p:cNvPr id="3" name="Content Placeholder 2"/>
          <p:cNvSpPr>
            <a:spLocks noGrp="1"/>
          </p:cNvSpPr>
          <p:nvPr>
            <p:ph idx="1"/>
          </p:nvPr>
        </p:nvSpPr>
        <p:spPr>
          <a:xfrm>
            <a:off x="234461" y="1981200"/>
            <a:ext cx="11805139" cy="4114800"/>
          </a:xfrm>
        </p:spPr>
        <p:txBody>
          <a:bodyPr/>
          <a:lstStyle/>
          <a:p>
            <a:r>
              <a:rPr lang="en-US" dirty="0" smtClean="0"/>
              <a:t>Lamb killed &amp; roasted @ sunset</a:t>
            </a:r>
          </a:p>
          <a:p>
            <a:r>
              <a:rPr lang="en-US" dirty="0" smtClean="0"/>
              <a:t>Blood applied to doorposts &amp; lintel of house</a:t>
            </a:r>
          </a:p>
          <a:p>
            <a:pPr>
              <a:buNone/>
            </a:pPr>
            <a:endParaRPr lang="en-US" dirty="0" smtClean="0"/>
          </a:p>
          <a:p>
            <a:pPr>
              <a:buNone/>
            </a:pPr>
            <a:r>
              <a:rPr lang="en-US" dirty="0" smtClean="0"/>
              <a:t>All must remain inside the house until morning while the “Death Angel” killed Egypt’s firstborn</a:t>
            </a:r>
            <a:endParaRPr lang="en-US" dirty="0"/>
          </a:p>
        </p:txBody>
      </p:sp>
    </p:spTree>
    <p:extLst>
      <p:ext uri="{BB962C8B-B14F-4D97-AF65-F5344CB8AC3E}">
        <p14:creationId xmlns:p14="http://schemas.microsoft.com/office/powerpoint/2010/main" val="2997265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5000" b="-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4551" y="246886"/>
            <a:ext cx="10515600" cy="538306"/>
          </a:xfrm>
        </p:spPr>
        <p:txBody>
          <a:bodyPr>
            <a:normAutofit fontScale="90000"/>
          </a:bodyPr>
          <a:lstStyle/>
          <a:p>
            <a:pPr algn="ctr"/>
            <a:r>
              <a:rPr lang="en-US" b="1" dirty="0" smtClean="0">
                <a:solidFill>
                  <a:schemeClr val="bg1"/>
                </a:solidFill>
              </a:rPr>
              <a:t>Opening Prayer</a:t>
            </a:r>
            <a:endParaRPr lang="en-US" b="1" dirty="0">
              <a:solidFill>
                <a:schemeClr val="bg1"/>
              </a:solidFill>
            </a:endParaRPr>
          </a:p>
        </p:txBody>
      </p:sp>
      <p:sp>
        <p:nvSpPr>
          <p:cNvPr id="3" name="Content Placeholder 2"/>
          <p:cNvSpPr>
            <a:spLocks noGrp="1"/>
          </p:cNvSpPr>
          <p:nvPr>
            <p:ph idx="1"/>
          </p:nvPr>
        </p:nvSpPr>
        <p:spPr>
          <a:xfrm>
            <a:off x="318052" y="894523"/>
            <a:ext cx="11579087" cy="5834268"/>
          </a:xfrm>
        </p:spPr>
        <p:txBody>
          <a:bodyPr>
            <a:noAutofit/>
          </a:bodyPr>
          <a:lstStyle/>
          <a:p>
            <a:pPr marL="0" indent="0">
              <a:buNone/>
            </a:pPr>
            <a:r>
              <a:rPr lang="en-US" sz="4000" b="1" dirty="0">
                <a:solidFill>
                  <a:schemeClr val="bg1"/>
                </a:solidFill>
                <a:effectLst>
                  <a:innerShdw blurRad="63500" dist="50800" dir="54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“Blessed are You Eternal GOD, Ruler of all Creation, who provided the Lamb Yourself, and </a:t>
            </a:r>
            <a:r>
              <a:rPr lang="en-US" sz="4000" b="1" dirty="0" smtClean="0">
                <a:solidFill>
                  <a:schemeClr val="bg1"/>
                </a:solidFill>
                <a:effectLst>
                  <a:innerShdw blurRad="63500" dist="50800" dir="54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were </a:t>
            </a:r>
            <a:r>
              <a:rPr lang="en-US" sz="4000" b="1" dirty="0">
                <a:solidFill>
                  <a:schemeClr val="bg1"/>
                </a:solidFill>
                <a:effectLst>
                  <a:innerShdw blurRad="63500" dist="50800" dir="54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satisfied with His blood shed for the remission of our sins. May you motivate us through this Passover to ‘cleanse ourselves from all filthiness of the flesh and spirit, perfecting holiness in the fear of God,’ so that we may ‘walk worthy’ of our calling and His incomprehensible sacrifice, Amen.” </a:t>
            </a:r>
          </a:p>
        </p:txBody>
      </p:sp>
    </p:spTree>
    <p:extLst>
      <p:ext uri="{BB962C8B-B14F-4D97-AF65-F5344CB8AC3E}">
        <p14:creationId xmlns:p14="http://schemas.microsoft.com/office/powerpoint/2010/main" val="1978570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409772" y="2330251"/>
            <a:ext cx="9688486" cy="4368338"/>
          </a:xfrm>
        </p:spPr>
        <p:txBody>
          <a:bodyPr/>
          <a:lstStyle/>
          <a:p>
            <a:pPr algn="ctr" eaLnBrk="1" hangingPunct="1">
              <a:lnSpc>
                <a:spcPct val="150000"/>
              </a:lnSpc>
              <a:spcBef>
                <a:spcPts val="0"/>
              </a:spcBef>
              <a:buNone/>
              <a:defRPr/>
            </a:pPr>
            <a:r>
              <a:rPr lang="en-US" sz="6000" b="1" dirty="0"/>
              <a:t>Hear, O Israel: </a:t>
            </a:r>
          </a:p>
          <a:p>
            <a:pPr algn="ctr" eaLnBrk="1" hangingPunct="1">
              <a:lnSpc>
                <a:spcPct val="150000"/>
              </a:lnSpc>
              <a:spcBef>
                <a:spcPts val="0"/>
              </a:spcBef>
              <a:buNone/>
              <a:defRPr/>
            </a:pPr>
            <a:r>
              <a:rPr lang="en-US" sz="6000" b="1" dirty="0"/>
              <a:t>The LORD our God,</a:t>
            </a:r>
          </a:p>
          <a:p>
            <a:pPr algn="ctr" eaLnBrk="1" hangingPunct="1">
              <a:lnSpc>
                <a:spcPct val="150000"/>
              </a:lnSpc>
              <a:spcBef>
                <a:spcPts val="0"/>
              </a:spcBef>
              <a:buNone/>
              <a:defRPr/>
            </a:pPr>
            <a:r>
              <a:rPr lang="en-US" sz="6000" b="1" dirty="0"/>
              <a:t>the LORD is one! </a:t>
            </a:r>
          </a:p>
        </p:txBody>
      </p:sp>
    </p:spTree>
    <p:extLst>
      <p:ext uri="{BB962C8B-B14F-4D97-AF65-F5344CB8AC3E}">
        <p14:creationId xmlns:p14="http://schemas.microsoft.com/office/powerpoint/2010/main" val="3420171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10860" y="4689229"/>
            <a:ext cx="9618785" cy="1991825"/>
          </a:xfrm>
        </p:spPr>
        <p:txBody>
          <a:bodyPr>
            <a:normAutofit/>
          </a:bodyPr>
          <a:lstStyle/>
          <a:p>
            <a:pPr marL="0" indent="0">
              <a:buNone/>
            </a:pPr>
            <a:r>
              <a:rPr lang="en-US" sz="6000" b="1" dirty="0" smtClean="0"/>
              <a:t>1</a:t>
            </a:r>
            <a:endParaRPr lang="en-US" sz="6000" b="1" dirty="0"/>
          </a:p>
        </p:txBody>
      </p:sp>
    </p:spTree>
    <p:extLst>
      <p:ext uri="{BB962C8B-B14F-4D97-AF65-F5344CB8AC3E}">
        <p14:creationId xmlns:p14="http://schemas.microsoft.com/office/powerpoint/2010/main" val="1709650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9655"/>
          </a:xfrm>
        </p:spPr>
        <p:txBody>
          <a:bodyPr/>
          <a:lstStyle/>
          <a:p>
            <a:r>
              <a:rPr lang="en-US" sz="4400" b="1" dirty="0">
                <a:solidFill>
                  <a:schemeClr val="tx1"/>
                </a:solidFill>
              </a:rPr>
              <a:t>Exodus 6:6-7</a:t>
            </a:r>
          </a:p>
        </p:txBody>
      </p:sp>
      <p:sp>
        <p:nvSpPr>
          <p:cNvPr id="3" name="Content Placeholder 2"/>
          <p:cNvSpPr>
            <a:spLocks noGrp="1"/>
          </p:cNvSpPr>
          <p:nvPr>
            <p:ph idx="1"/>
          </p:nvPr>
        </p:nvSpPr>
        <p:spPr>
          <a:xfrm>
            <a:off x="609600" y="1190297"/>
            <a:ext cx="10972800" cy="5502165"/>
          </a:xfrm>
        </p:spPr>
        <p:txBody>
          <a:bodyPr/>
          <a:lstStyle/>
          <a:p>
            <a:pPr marL="0" indent="0">
              <a:buNone/>
            </a:pPr>
            <a:r>
              <a:rPr lang="en-US" sz="3200" b="1" dirty="0"/>
              <a:t>“Therefore say to the children of Israel: ‘I am the LORD;</a:t>
            </a:r>
          </a:p>
          <a:p>
            <a:pPr marL="514350" indent="-514350">
              <a:buFont typeface="+mj-lt"/>
              <a:buAutoNum type="arabicPeriod"/>
            </a:pPr>
            <a:r>
              <a:rPr lang="en-US" sz="3200" b="1" dirty="0"/>
              <a:t>ELECTION: “</a:t>
            </a:r>
            <a:r>
              <a:rPr lang="en-US" sz="3200" b="1" dirty="0">
                <a:solidFill>
                  <a:srgbClr val="FFFF00"/>
                </a:solidFill>
              </a:rPr>
              <a:t>I will </a:t>
            </a:r>
            <a:r>
              <a:rPr lang="en-US" sz="3200" b="1" dirty="0"/>
              <a:t>bring you out from under the burdens of the Egyptians”</a:t>
            </a:r>
          </a:p>
          <a:p>
            <a:pPr marL="514350" indent="-514350">
              <a:buFont typeface="+mj-lt"/>
              <a:buAutoNum type="arabicPeriod"/>
            </a:pPr>
            <a:r>
              <a:rPr lang="en-US" sz="3200" b="1" dirty="0"/>
              <a:t>JUDGEMENT: “</a:t>
            </a:r>
            <a:r>
              <a:rPr lang="en-US" sz="3200" b="1" dirty="0">
                <a:solidFill>
                  <a:srgbClr val="FFFF00"/>
                </a:solidFill>
              </a:rPr>
              <a:t>I will </a:t>
            </a:r>
            <a:r>
              <a:rPr lang="en-US" sz="3200" b="1" dirty="0"/>
              <a:t>rescue you from their bondage”</a:t>
            </a:r>
          </a:p>
          <a:p>
            <a:pPr marL="514350" indent="-514350">
              <a:buFont typeface="+mj-lt"/>
              <a:buAutoNum type="arabicPeriod"/>
            </a:pPr>
            <a:r>
              <a:rPr lang="en-US" sz="3200" b="1" dirty="0"/>
              <a:t>REDEMPTION: “</a:t>
            </a:r>
            <a:r>
              <a:rPr lang="en-US" sz="3200" b="1" dirty="0">
                <a:solidFill>
                  <a:srgbClr val="FFFF00"/>
                </a:solidFill>
              </a:rPr>
              <a:t>I will </a:t>
            </a:r>
            <a:r>
              <a:rPr lang="en-US" sz="3200" b="1" dirty="0"/>
              <a:t>redeem you with an outstretched arm and with great judgments”</a:t>
            </a:r>
          </a:p>
          <a:p>
            <a:pPr marL="514350" indent="-514350">
              <a:buFont typeface="+mj-lt"/>
              <a:buAutoNum type="arabicPeriod"/>
            </a:pPr>
            <a:r>
              <a:rPr lang="en-US" sz="3200" b="1" dirty="0"/>
              <a:t>PRAISE: “</a:t>
            </a:r>
            <a:r>
              <a:rPr lang="en-US" sz="3200" b="1" dirty="0">
                <a:solidFill>
                  <a:srgbClr val="FFFF00"/>
                </a:solidFill>
              </a:rPr>
              <a:t>I will</a:t>
            </a:r>
            <a:r>
              <a:rPr lang="en-US" sz="3200" b="1" dirty="0"/>
              <a:t> take you as My people, and I will be your God”</a:t>
            </a:r>
          </a:p>
        </p:txBody>
      </p:sp>
    </p:spTree>
    <p:extLst>
      <p:ext uri="{BB962C8B-B14F-4D97-AF65-F5344CB8AC3E}">
        <p14:creationId xmlns:p14="http://schemas.microsoft.com/office/powerpoint/2010/main" val="19414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814"/>
            <a:ext cx="10972800" cy="762000"/>
          </a:xfrm>
        </p:spPr>
        <p:txBody>
          <a:bodyPr/>
          <a:lstStyle/>
          <a:p>
            <a:r>
              <a:rPr lang="en-US" sz="4000" b="1" dirty="0">
                <a:solidFill>
                  <a:schemeClr val="tx1"/>
                </a:solidFill>
              </a:rPr>
              <a:t>1</a:t>
            </a:r>
            <a:r>
              <a:rPr lang="en-US" sz="4000" b="1" baseline="30000" dirty="0">
                <a:solidFill>
                  <a:schemeClr val="tx1"/>
                </a:solidFill>
              </a:rPr>
              <a:t>st</a:t>
            </a:r>
            <a:r>
              <a:rPr lang="en-US" sz="4000" b="1" dirty="0">
                <a:solidFill>
                  <a:schemeClr val="tx1"/>
                </a:solidFill>
              </a:rPr>
              <a:t> Cup ELECTION Prayer</a:t>
            </a:r>
          </a:p>
        </p:txBody>
      </p:sp>
      <p:sp>
        <p:nvSpPr>
          <p:cNvPr id="3" name="Content Placeholder 2"/>
          <p:cNvSpPr>
            <a:spLocks noGrp="1"/>
          </p:cNvSpPr>
          <p:nvPr>
            <p:ph idx="1"/>
          </p:nvPr>
        </p:nvSpPr>
        <p:spPr>
          <a:xfrm>
            <a:off x="307428" y="1409349"/>
            <a:ext cx="11564006" cy="5101809"/>
          </a:xfrm>
        </p:spPr>
        <p:txBody>
          <a:bodyPr/>
          <a:lstStyle/>
          <a:p>
            <a:pPr marL="0" indent="0">
              <a:buNone/>
            </a:pPr>
            <a:r>
              <a:rPr lang="en-US" sz="4000" b="1" dirty="0"/>
              <a:t>“Blessed are You LORD GOD of Abraham, Isaac, and Jacob, King of all Creation. You have </a:t>
            </a:r>
            <a:r>
              <a:rPr lang="en-US" sz="4000" b="1" dirty="0" smtClean="0"/>
              <a:t>invited us </a:t>
            </a:r>
            <a:r>
              <a:rPr lang="en-US" sz="4000" b="1" dirty="0"/>
              <a:t>to </a:t>
            </a:r>
            <a:r>
              <a:rPr lang="en-US" sz="4000" b="1" dirty="0" smtClean="0"/>
              <a:t>become </a:t>
            </a:r>
            <a:r>
              <a:rPr lang="en-US" sz="4000" b="1" dirty="0"/>
              <a:t>a chosen generation, a royal priesthood, a holy nation, Your own special people, that we may proclaim the praises of Him who called us out of darkness into His marvelous light</a:t>
            </a:r>
            <a:r>
              <a:rPr lang="en-US" sz="4000" b="1" dirty="0" smtClean="0"/>
              <a:t>.’”</a:t>
            </a:r>
            <a:endParaRPr lang="en-US" sz="2000" b="1" dirty="0"/>
          </a:p>
        </p:txBody>
      </p:sp>
    </p:spTree>
    <p:extLst>
      <p:ext uri="{BB962C8B-B14F-4D97-AF65-F5344CB8AC3E}">
        <p14:creationId xmlns:p14="http://schemas.microsoft.com/office/powerpoint/2010/main" val="1883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4640" y="233680"/>
            <a:ext cx="6827520" cy="767080"/>
          </a:xfrm>
        </p:spPr>
        <p:txBody>
          <a:bodyPr/>
          <a:lstStyle/>
          <a:p>
            <a:r>
              <a:rPr lang="en-US" sz="2800" b="1" dirty="0">
                <a:solidFill>
                  <a:sysClr val="windowText" lastClr="000000"/>
                </a:solidFill>
              </a:rPr>
              <a:t>1 Corinthians 10:1-4</a:t>
            </a:r>
          </a:p>
        </p:txBody>
      </p:sp>
      <p:sp>
        <p:nvSpPr>
          <p:cNvPr id="3" name="Content Placeholder 2"/>
          <p:cNvSpPr>
            <a:spLocks noGrp="1"/>
          </p:cNvSpPr>
          <p:nvPr>
            <p:ph idx="1"/>
          </p:nvPr>
        </p:nvSpPr>
        <p:spPr>
          <a:xfrm>
            <a:off x="254000" y="1000760"/>
            <a:ext cx="8017545" cy="5542280"/>
          </a:xfrm>
        </p:spPr>
        <p:txBody>
          <a:bodyPr/>
          <a:lstStyle/>
          <a:p>
            <a:pPr marL="0" indent="0">
              <a:buNone/>
            </a:pPr>
            <a:r>
              <a:rPr lang="en-US" sz="3400" b="1" dirty="0">
                <a:ln w="22225">
                  <a:solidFill>
                    <a:schemeClr val="accent2"/>
                  </a:solidFill>
                  <a:prstDash val="solid"/>
                </a:ln>
                <a:solidFill>
                  <a:sysClr val="windowText" lastClr="000000"/>
                </a:solidFill>
                <a:effectLst/>
              </a:rPr>
              <a:t>“Moreover, brethren, I do not want you to be unaware that all our fathers were under the cloud, all passed through the sea, all were baptized into Moses in the cloud and in the sea, all ate the same spiritual food, and all drank the same spiritual drink. For they drank of that spiritual Rock that followed them, and that Rock was Christ.</a:t>
            </a:r>
          </a:p>
        </p:txBody>
      </p:sp>
    </p:spTree>
    <p:extLst>
      <p:ext uri="{BB962C8B-B14F-4D97-AF65-F5344CB8AC3E}">
        <p14:creationId xmlns:p14="http://schemas.microsoft.com/office/powerpoint/2010/main" val="163977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352483" y="2451583"/>
            <a:ext cx="11480800" cy="1784752"/>
          </a:xfrm>
        </p:spPr>
        <p:txBody>
          <a:bodyPr/>
          <a:lstStyle/>
          <a:p>
            <a:pPr algn="ctr" eaLnBrk="1" hangingPunct="1">
              <a:buFont typeface="Wingdings" pitchFamily="2" charset="2"/>
              <a:buNone/>
              <a:defRPr/>
            </a:pPr>
            <a:r>
              <a:rPr lang="en-US" sz="8800" b="1" dirty="0"/>
              <a:t>Our Father</a:t>
            </a:r>
          </a:p>
        </p:txBody>
      </p:sp>
      <p:sp>
        <p:nvSpPr>
          <p:cNvPr id="4" name="TextBox 3"/>
          <p:cNvSpPr txBox="1"/>
          <p:nvPr/>
        </p:nvSpPr>
        <p:spPr>
          <a:xfrm>
            <a:off x="6715245" y="5951570"/>
            <a:ext cx="5222211" cy="646331"/>
          </a:xfrm>
          <a:prstGeom prst="rect">
            <a:avLst/>
          </a:prstGeom>
          <a:noFill/>
        </p:spPr>
        <p:txBody>
          <a:bodyPr wrap="square" rtlCol="0">
            <a:spAutoFit/>
          </a:bodyPr>
          <a:lstStyle/>
          <a:p>
            <a:r>
              <a:rPr lang="en-US" sz="1200" dirty="0">
                <a:solidFill>
                  <a:srgbClr val="FFFFFF"/>
                </a:solidFill>
                <a:latin typeface="Arial" panose="020B0604020202020204" pitchFamily="34" charset="0"/>
              </a:rPr>
              <a:t>“Our Father” words and music by Robin Mark</a:t>
            </a:r>
          </a:p>
          <a:p>
            <a:r>
              <a:rPr lang="en-US" sz="1200" dirty="0">
                <a:solidFill>
                  <a:srgbClr val="FFFFFF"/>
                </a:solidFill>
                <a:latin typeface="Arial" panose="020B0604020202020204" pitchFamily="34" charset="0"/>
              </a:rPr>
              <a:t>©</a:t>
            </a:r>
            <a:r>
              <a:rPr lang="en-US" sz="1200" dirty="0">
                <a:solidFill>
                  <a:srgbClr val="FFFFFF"/>
                </a:solidFill>
              </a:rPr>
              <a:t>2014 </a:t>
            </a:r>
            <a:r>
              <a:rPr lang="en-US" sz="1200" dirty="0" err="1">
                <a:solidFill>
                  <a:srgbClr val="FFFFFF"/>
                </a:solidFill>
              </a:rPr>
              <a:t>Hillsong</a:t>
            </a:r>
            <a:r>
              <a:rPr lang="en-US" sz="1200" dirty="0">
                <a:solidFill>
                  <a:srgbClr val="FFFFFF"/>
                </a:solidFill>
              </a:rPr>
              <a:t> Music Publishing</a:t>
            </a:r>
          </a:p>
          <a:p>
            <a:r>
              <a:rPr lang="en-US" sz="1200" dirty="0">
                <a:solidFill>
                  <a:srgbClr val="FFFFFF"/>
                </a:solidFill>
                <a:latin typeface="Arial" panose="020B0604020202020204" pitchFamily="34" charset="0"/>
              </a:rPr>
              <a:t>CCLI License #3244070</a:t>
            </a:r>
          </a:p>
        </p:txBody>
      </p:sp>
      <p:pic>
        <p:nvPicPr>
          <p:cNvPr id="2" name="Our Father (Li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21980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2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03200" y="12"/>
            <a:ext cx="11684000" cy="6705601"/>
          </a:xfrm>
        </p:spPr>
        <p:txBody>
          <a:bodyPr/>
          <a:lstStyle/>
          <a:p>
            <a:pPr marL="0" indent="0" algn="ctr" eaLnBrk="1" hangingPunct="1">
              <a:lnSpc>
                <a:spcPct val="150000"/>
              </a:lnSpc>
              <a:spcBef>
                <a:spcPts val="0"/>
              </a:spcBef>
              <a:buNone/>
              <a:defRPr/>
            </a:pPr>
            <a:r>
              <a:rPr lang="en-US" sz="6000" b="1" dirty="0"/>
              <a:t>The words of Christ</a:t>
            </a:r>
          </a:p>
          <a:p>
            <a:pPr marL="0" indent="0" algn="ctr" eaLnBrk="1" hangingPunct="1">
              <a:lnSpc>
                <a:spcPct val="150000"/>
              </a:lnSpc>
              <a:spcBef>
                <a:spcPts val="0"/>
              </a:spcBef>
              <a:buNone/>
              <a:defRPr/>
            </a:pPr>
            <a:r>
              <a:rPr lang="en-US" sz="6000" b="1" dirty="0"/>
              <a:t>Passed down </a:t>
            </a:r>
          </a:p>
          <a:p>
            <a:pPr marL="0" indent="0" algn="ctr" eaLnBrk="1" hangingPunct="1">
              <a:lnSpc>
                <a:spcPct val="150000"/>
              </a:lnSpc>
              <a:spcBef>
                <a:spcPts val="0"/>
              </a:spcBef>
              <a:buNone/>
              <a:defRPr/>
            </a:pPr>
            <a:r>
              <a:rPr lang="en-US" sz="6000" b="1" dirty="0"/>
              <a:t>Through generations</a:t>
            </a:r>
          </a:p>
          <a:p>
            <a:pPr marL="0" indent="0" algn="ctr" eaLnBrk="1" hangingPunct="1">
              <a:lnSpc>
                <a:spcPct val="150000"/>
              </a:lnSpc>
              <a:spcBef>
                <a:spcPts val="0"/>
              </a:spcBef>
              <a:buNone/>
              <a:defRPr/>
            </a:pPr>
            <a:r>
              <a:rPr lang="en-US" sz="6000" b="1" dirty="0"/>
              <a:t>The Son of God</a:t>
            </a:r>
          </a:p>
          <a:p>
            <a:pPr marL="0" indent="0" algn="ctr" eaLnBrk="1" hangingPunct="1">
              <a:lnSpc>
                <a:spcPct val="150000"/>
              </a:lnSpc>
              <a:spcBef>
                <a:spcPts val="0"/>
              </a:spcBef>
              <a:buNone/>
              <a:defRPr/>
            </a:pPr>
            <a:r>
              <a:rPr lang="en-US" sz="6000" b="1" dirty="0"/>
              <a:t>Teaching us to pray</a:t>
            </a:r>
          </a:p>
        </p:txBody>
      </p:sp>
    </p:spTree>
    <p:extLst>
      <p:ext uri="{BB962C8B-B14F-4D97-AF65-F5344CB8AC3E}">
        <p14:creationId xmlns:p14="http://schemas.microsoft.com/office/powerpoint/2010/main" val="15949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397576"/>
            <a:ext cx="11748304" cy="5977477"/>
          </a:xfrm>
        </p:spPr>
        <p:txBody>
          <a:bodyPr/>
          <a:lstStyle/>
          <a:p>
            <a:pPr marL="0" indent="0" algn="ctr" eaLnBrk="1" hangingPunct="1">
              <a:lnSpc>
                <a:spcPct val="150000"/>
              </a:lnSpc>
              <a:spcBef>
                <a:spcPts val="0"/>
              </a:spcBef>
              <a:buNone/>
              <a:defRPr/>
            </a:pPr>
            <a:r>
              <a:rPr lang="en-US" sz="6000" b="1" dirty="0"/>
              <a:t>Echoed words</a:t>
            </a:r>
          </a:p>
          <a:p>
            <a:pPr marL="0" indent="0" algn="ctr" eaLnBrk="1" hangingPunct="1">
              <a:lnSpc>
                <a:spcPct val="150000"/>
              </a:lnSpc>
              <a:spcBef>
                <a:spcPts val="0"/>
              </a:spcBef>
              <a:buNone/>
              <a:defRPr/>
            </a:pPr>
            <a:r>
              <a:rPr lang="en-US" sz="6000" b="1" dirty="0"/>
              <a:t>Father, have Your will</a:t>
            </a:r>
          </a:p>
          <a:p>
            <a:pPr marL="0" indent="0" algn="ctr" eaLnBrk="1" hangingPunct="1">
              <a:lnSpc>
                <a:spcPct val="150000"/>
              </a:lnSpc>
              <a:spcBef>
                <a:spcPts val="0"/>
              </a:spcBef>
              <a:buNone/>
              <a:defRPr/>
            </a:pPr>
            <a:r>
              <a:rPr lang="en-US" sz="6000" b="1" dirty="0"/>
              <a:t>Your way in me</a:t>
            </a:r>
          </a:p>
          <a:p>
            <a:pPr marL="0" indent="0" algn="ctr" eaLnBrk="1" hangingPunct="1">
              <a:lnSpc>
                <a:spcPct val="150000"/>
              </a:lnSpc>
              <a:spcBef>
                <a:spcPts val="0"/>
              </a:spcBef>
              <a:buNone/>
              <a:defRPr/>
            </a:pPr>
            <a:r>
              <a:rPr lang="en-US" sz="6000" b="1" dirty="0"/>
              <a:t>Completely</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123242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496956"/>
            <a:ext cx="11748304" cy="5878085"/>
          </a:xfrm>
        </p:spPr>
        <p:txBody>
          <a:bodyPr/>
          <a:lstStyle/>
          <a:p>
            <a:pPr marL="0" indent="0" algn="ctr" eaLnBrk="1" hangingPunct="1">
              <a:lnSpc>
                <a:spcPct val="150000"/>
              </a:lnSpc>
              <a:spcBef>
                <a:spcPts val="0"/>
              </a:spcBef>
              <a:buNone/>
              <a:defRPr/>
            </a:pPr>
            <a:r>
              <a:rPr lang="en-US" sz="6000" b="1" dirty="0"/>
              <a:t>We wholly trust</a:t>
            </a:r>
          </a:p>
          <a:p>
            <a:pPr marL="0" indent="0" algn="ctr" eaLnBrk="1" hangingPunct="1">
              <a:lnSpc>
                <a:spcPct val="150000"/>
              </a:lnSpc>
              <a:spcBef>
                <a:spcPts val="0"/>
              </a:spcBef>
              <a:buNone/>
              <a:defRPr/>
            </a:pPr>
            <a:r>
              <a:rPr lang="en-US" sz="6000" b="1" dirty="0"/>
              <a:t>You’re faithful in provision</a:t>
            </a:r>
          </a:p>
          <a:p>
            <a:pPr marL="0" indent="0" algn="ctr" eaLnBrk="1" hangingPunct="1">
              <a:lnSpc>
                <a:spcPct val="150000"/>
              </a:lnSpc>
              <a:spcBef>
                <a:spcPts val="0"/>
              </a:spcBef>
              <a:buNone/>
              <a:defRPr/>
            </a:pPr>
            <a:r>
              <a:rPr lang="en-US" sz="6000" b="1" dirty="0"/>
              <a:t>Amazing grace</a:t>
            </a:r>
          </a:p>
          <a:p>
            <a:pPr marL="0" indent="0" algn="ctr" eaLnBrk="1" hangingPunct="1">
              <a:lnSpc>
                <a:spcPct val="150000"/>
              </a:lnSpc>
              <a:spcBef>
                <a:spcPts val="0"/>
              </a:spcBef>
              <a:buNone/>
              <a:defRPr/>
            </a:pPr>
            <a:r>
              <a:rPr lang="en-US" sz="6000" b="1" dirty="0"/>
              <a:t>Mercy for our sins</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279011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556597"/>
            <a:ext cx="11748304" cy="5818451"/>
          </a:xfrm>
        </p:spPr>
        <p:txBody>
          <a:bodyPr/>
          <a:lstStyle/>
          <a:p>
            <a:pPr marL="0" indent="0" algn="ctr" eaLnBrk="1" hangingPunct="1">
              <a:lnSpc>
                <a:spcPct val="150000"/>
              </a:lnSpc>
              <a:spcBef>
                <a:spcPts val="0"/>
              </a:spcBef>
              <a:buNone/>
              <a:defRPr/>
            </a:pPr>
            <a:r>
              <a:rPr lang="en-US" sz="6000" b="1" dirty="0"/>
              <a:t>May we forgive</a:t>
            </a:r>
          </a:p>
          <a:p>
            <a:pPr marL="0" indent="0" algn="ctr" eaLnBrk="1" hangingPunct="1">
              <a:lnSpc>
                <a:spcPct val="150000"/>
              </a:lnSpc>
              <a:spcBef>
                <a:spcPts val="0"/>
              </a:spcBef>
              <a:buNone/>
              <a:defRPr/>
            </a:pPr>
            <a:r>
              <a:rPr lang="en-US" sz="6000" b="1" dirty="0"/>
              <a:t>The way that </a:t>
            </a:r>
          </a:p>
          <a:p>
            <a:pPr marL="0" indent="0" algn="ctr" eaLnBrk="1" hangingPunct="1">
              <a:lnSpc>
                <a:spcPct val="150000"/>
              </a:lnSpc>
              <a:spcBef>
                <a:spcPts val="0"/>
              </a:spcBef>
              <a:buNone/>
              <a:defRPr/>
            </a:pPr>
            <a:r>
              <a:rPr lang="en-US" sz="6000" b="1" dirty="0"/>
              <a:t>You’ve forgiven us</a:t>
            </a:r>
          </a:p>
          <a:p>
            <a:pPr marL="0" indent="0" algn="ctr" eaLnBrk="1" hangingPunct="1">
              <a:lnSpc>
                <a:spcPct val="150000"/>
              </a:lnSpc>
              <a:spcBef>
                <a:spcPts val="0"/>
              </a:spcBef>
              <a:buNone/>
              <a:defRPr/>
            </a:pPr>
            <a:r>
              <a:rPr lang="en-US" sz="6000" b="1" dirty="0"/>
              <a:t>Oh Lord, so we can sing</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294500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1212574"/>
            <a:ext cx="11748304" cy="5162468"/>
          </a:xfrm>
        </p:spPr>
        <p:txBody>
          <a:bodyPr/>
          <a:lstStyle/>
          <a:p>
            <a:pPr marL="0" indent="0" algn="ctr" eaLnBrk="1" hangingPunct="1">
              <a:lnSpc>
                <a:spcPct val="150000"/>
              </a:lnSpc>
              <a:spcBef>
                <a:spcPts val="0"/>
              </a:spcBef>
              <a:buNone/>
              <a:defRPr/>
            </a:pPr>
            <a:r>
              <a:rPr lang="en-US" sz="6000" b="1" dirty="0"/>
              <a:t>Our Father</a:t>
            </a:r>
          </a:p>
          <a:p>
            <a:pPr marL="0" indent="0" algn="ctr" eaLnBrk="1" hangingPunct="1">
              <a:lnSpc>
                <a:spcPct val="150000"/>
              </a:lnSpc>
              <a:spcBef>
                <a:spcPts val="0"/>
              </a:spcBef>
              <a:buNone/>
              <a:defRPr/>
            </a:pPr>
            <a:r>
              <a:rPr lang="en-US" sz="6000" b="1" dirty="0"/>
              <a:t>Hallowed be Your Name</a:t>
            </a:r>
          </a:p>
          <a:p>
            <a:pPr marL="0" indent="0" algn="ctr" eaLnBrk="1" hangingPunct="1">
              <a:lnSpc>
                <a:spcPct val="150000"/>
              </a:lnSpc>
              <a:spcBef>
                <a:spcPts val="0"/>
              </a:spcBef>
              <a:buNone/>
              <a:defRPr/>
            </a:pPr>
            <a:r>
              <a:rPr lang="en-US" sz="6000" b="1" dirty="0"/>
              <a:t>Forever our God be exalted</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9035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272804" y="1227620"/>
            <a:ext cx="11740694" cy="5173180"/>
          </a:xfrm>
        </p:spPr>
        <p:txBody>
          <a:bodyPr/>
          <a:lstStyle/>
          <a:p>
            <a:pPr algn="ctr" eaLnBrk="1" hangingPunct="1">
              <a:lnSpc>
                <a:spcPct val="150000"/>
              </a:lnSpc>
              <a:spcBef>
                <a:spcPts val="0"/>
              </a:spcBef>
              <a:buNone/>
              <a:defRPr/>
            </a:pPr>
            <a:r>
              <a:rPr lang="en-US" sz="4800" b="1" dirty="0"/>
              <a:t>You shall love the LORD your God</a:t>
            </a:r>
          </a:p>
          <a:p>
            <a:pPr algn="ctr" eaLnBrk="1" hangingPunct="1">
              <a:lnSpc>
                <a:spcPct val="150000"/>
              </a:lnSpc>
              <a:spcBef>
                <a:spcPts val="0"/>
              </a:spcBef>
              <a:buNone/>
              <a:defRPr/>
            </a:pPr>
            <a:r>
              <a:rPr lang="en-US" sz="4800" b="1" dirty="0"/>
              <a:t>With all your heart</a:t>
            </a:r>
          </a:p>
          <a:p>
            <a:pPr algn="ctr" eaLnBrk="1" hangingPunct="1">
              <a:lnSpc>
                <a:spcPct val="150000"/>
              </a:lnSpc>
              <a:spcBef>
                <a:spcPts val="0"/>
              </a:spcBef>
              <a:buNone/>
              <a:defRPr/>
            </a:pPr>
            <a:r>
              <a:rPr lang="en-US" sz="4800" b="1" dirty="0"/>
              <a:t>With all your soul</a:t>
            </a:r>
          </a:p>
          <a:p>
            <a:pPr algn="ctr" eaLnBrk="1" hangingPunct="1">
              <a:lnSpc>
                <a:spcPct val="150000"/>
              </a:lnSpc>
              <a:spcBef>
                <a:spcPts val="0"/>
              </a:spcBef>
              <a:buNone/>
              <a:defRPr/>
            </a:pPr>
            <a:r>
              <a:rPr lang="en-US" sz="4800" b="1" dirty="0"/>
              <a:t>And with all your strength</a:t>
            </a:r>
          </a:p>
        </p:txBody>
      </p:sp>
    </p:spTree>
    <p:extLst>
      <p:ext uri="{BB962C8B-B14F-4D97-AF65-F5344CB8AC3E}">
        <p14:creationId xmlns:p14="http://schemas.microsoft.com/office/powerpoint/2010/main" val="205964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655982"/>
            <a:ext cx="11748304" cy="5719059"/>
          </a:xfrm>
        </p:spPr>
        <p:txBody>
          <a:bodyPr/>
          <a:lstStyle/>
          <a:p>
            <a:pPr marL="0" indent="0" algn="ctr" eaLnBrk="1" hangingPunct="1">
              <a:lnSpc>
                <a:spcPct val="150000"/>
              </a:lnSpc>
              <a:spcBef>
                <a:spcPts val="0"/>
              </a:spcBef>
              <a:buNone/>
              <a:defRPr/>
            </a:pPr>
            <a:r>
              <a:rPr lang="en-US" sz="6000" b="1" dirty="0"/>
              <a:t>Your Kingdom come</a:t>
            </a:r>
          </a:p>
          <a:p>
            <a:pPr marL="0" indent="0" algn="ctr" eaLnBrk="1" hangingPunct="1">
              <a:lnSpc>
                <a:spcPct val="150000"/>
              </a:lnSpc>
              <a:spcBef>
                <a:spcPts val="0"/>
              </a:spcBef>
              <a:buNone/>
              <a:defRPr/>
            </a:pPr>
            <a:r>
              <a:rPr lang="en-US" sz="6000" b="1" dirty="0"/>
              <a:t>And [on earth]</a:t>
            </a:r>
          </a:p>
          <a:p>
            <a:pPr marL="0" indent="0" algn="ctr" eaLnBrk="1" hangingPunct="1">
              <a:lnSpc>
                <a:spcPct val="150000"/>
              </a:lnSpc>
              <a:spcBef>
                <a:spcPts val="0"/>
              </a:spcBef>
              <a:buNone/>
              <a:defRPr/>
            </a:pPr>
            <a:r>
              <a:rPr lang="en-US" sz="6000" b="1" dirty="0"/>
              <a:t>Let Your will be done</a:t>
            </a:r>
          </a:p>
          <a:p>
            <a:pPr marL="0" indent="0" algn="ctr" eaLnBrk="1" hangingPunct="1">
              <a:lnSpc>
                <a:spcPct val="150000"/>
              </a:lnSpc>
              <a:spcBef>
                <a:spcPts val="0"/>
              </a:spcBef>
              <a:buNone/>
              <a:defRPr/>
            </a:pPr>
            <a:r>
              <a:rPr lang="en-US" sz="6000" b="1" dirty="0"/>
              <a:t>Our Father</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36758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1033670"/>
            <a:ext cx="11748304" cy="5341372"/>
          </a:xfrm>
        </p:spPr>
        <p:txBody>
          <a:bodyPr/>
          <a:lstStyle/>
          <a:p>
            <a:pPr marL="0" indent="0" algn="ctr" eaLnBrk="1" hangingPunct="1">
              <a:lnSpc>
                <a:spcPct val="150000"/>
              </a:lnSpc>
              <a:spcBef>
                <a:spcPts val="0"/>
              </a:spcBef>
              <a:buNone/>
              <a:defRPr/>
            </a:pPr>
            <a:r>
              <a:rPr lang="en-US" sz="6000" b="1" dirty="0"/>
              <a:t>Lead us from</a:t>
            </a:r>
          </a:p>
          <a:p>
            <a:pPr marL="0" indent="0" algn="ctr">
              <a:lnSpc>
                <a:spcPct val="150000"/>
              </a:lnSpc>
              <a:spcBef>
                <a:spcPts val="0"/>
              </a:spcBef>
              <a:buNone/>
            </a:pPr>
            <a:r>
              <a:rPr lang="en-US" sz="6000" b="1" dirty="0"/>
              <a:t>The valley of temptation</a:t>
            </a:r>
          </a:p>
          <a:p>
            <a:pPr marL="0" indent="0" algn="ctr">
              <a:lnSpc>
                <a:spcPct val="150000"/>
              </a:lnSpc>
              <a:spcBef>
                <a:spcPts val="0"/>
              </a:spcBef>
              <a:buNone/>
            </a:pPr>
            <a:r>
              <a:rPr lang="en-US" sz="6000" b="1" dirty="0"/>
              <a:t>Deliver us from the evil one</a:t>
            </a:r>
            <a:endParaRPr lang="en-US" dirty="0"/>
          </a:p>
        </p:txBody>
      </p:sp>
    </p:spTree>
    <p:extLst>
      <p:ext uri="{BB962C8B-B14F-4D97-AF65-F5344CB8AC3E}">
        <p14:creationId xmlns:p14="http://schemas.microsoft.com/office/powerpoint/2010/main" val="1596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457200"/>
            <a:ext cx="11748304" cy="5917842"/>
          </a:xfrm>
        </p:spPr>
        <p:txBody>
          <a:bodyPr/>
          <a:lstStyle/>
          <a:p>
            <a:pPr marL="0" indent="0" algn="ctr" eaLnBrk="1" hangingPunct="1">
              <a:lnSpc>
                <a:spcPct val="150000"/>
              </a:lnSpc>
              <a:spcBef>
                <a:spcPts val="0"/>
              </a:spcBef>
              <a:buNone/>
              <a:defRPr/>
            </a:pPr>
            <a:r>
              <a:rPr lang="en-US" sz="6000" b="1" dirty="0"/>
              <a:t>Lord, You reign </a:t>
            </a:r>
          </a:p>
          <a:p>
            <a:pPr marL="0" indent="0" algn="ctr" eaLnBrk="1" hangingPunct="1">
              <a:lnSpc>
                <a:spcPct val="150000"/>
              </a:lnSpc>
              <a:spcBef>
                <a:spcPts val="0"/>
              </a:spcBef>
              <a:buNone/>
              <a:defRPr/>
            </a:pPr>
            <a:r>
              <a:rPr lang="en-US" sz="6000" b="1" dirty="0"/>
              <a:t>And here we stand</a:t>
            </a:r>
          </a:p>
          <a:p>
            <a:pPr marL="0" indent="0" algn="ctr" eaLnBrk="1" hangingPunct="1">
              <a:lnSpc>
                <a:spcPct val="150000"/>
              </a:lnSpc>
              <a:spcBef>
                <a:spcPts val="0"/>
              </a:spcBef>
              <a:buNone/>
              <a:defRPr/>
            </a:pPr>
            <a:r>
              <a:rPr lang="en-US" sz="6000" b="1" dirty="0"/>
              <a:t>Victorious in Your Name</a:t>
            </a:r>
          </a:p>
          <a:p>
            <a:pPr marL="0" indent="0" algn="ctr" eaLnBrk="1" hangingPunct="1">
              <a:lnSpc>
                <a:spcPct val="150000"/>
              </a:lnSpc>
              <a:spcBef>
                <a:spcPts val="0"/>
              </a:spcBef>
              <a:buNone/>
              <a:defRPr/>
            </a:pPr>
            <a:r>
              <a:rPr lang="en-US" sz="6000" b="1" dirty="0"/>
              <a:t>Together we pray</a:t>
            </a:r>
          </a:p>
        </p:txBody>
      </p:sp>
    </p:spTree>
    <p:extLst>
      <p:ext uri="{BB962C8B-B14F-4D97-AF65-F5344CB8AC3E}">
        <p14:creationId xmlns:p14="http://schemas.microsoft.com/office/powerpoint/2010/main" val="317862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1093304"/>
            <a:ext cx="11748304" cy="5281738"/>
          </a:xfrm>
        </p:spPr>
        <p:txBody>
          <a:bodyPr/>
          <a:lstStyle/>
          <a:p>
            <a:pPr marL="0" indent="0" algn="ctr" eaLnBrk="1" hangingPunct="1">
              <a:lnSpc>
                <a:spcPct val="150000"/>
              </a:lnSpc>
              <a:spcBef>
                <a:spcPts val="0"/>
              </a:spcBef>
              <a:buNone/>
              <a:defRPr/>
            </a:pPr>
            <a:r>
              <a:rPr lang="en-US" sz="6000" b="1" dirty="0"/>
              <a:t>Our Father</a:t>
            </a:r>
          </a:p>
          <a:p>
            <a:pPr marL="0" indent="0" algn="ctr" eaLnBrk="1" hangingPunct="1">
              <a:lnSpc>
                <a:spcPct val="150000"/>
              </a:lnSpc>
              <a:spcBef>
                <a:spcPts val="0"/>
              </a:spcBef>
              <a:buNone/>
              <a:defRPr/>
            </a:pPr>
            <a:r>
              <a:rPr lang="en-US" sz="6000" b="1" dirty="0"/>
              <a:t>Hallowed be Your Name</a:t>
            </a:r>
          </a:p>
          <a:p>
            <a:pPr marL="0" indent="0" algn="ctr" eaLnBrk="1" hangingPunct="1">
              <a:lnSpc>
                <a:spcPct val="150000"/>
              </a:lnSpc>
              <a:spcBef>
                <a:spcPts val="0"/>
              </a:spcBef>
              <a:buNone/>
              <a:defRPr/>
            </a:pPr>
            <a:r>
              <a:rPr lang="en-US" sz="6000" b="1" dirty="0"/>
              <a:t>Forever our God be exalted</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386858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755374"/>
            <a:ext cx="11748304" cy="5619668"/>
          </a:xfrm>
        </p:spPr>
        <p:txBody>
          <a:bodyPr/>
          <a:lstStyle/>
          <a:p>
            <a:pPr marL="0" indent="0" algn="ctr" eaLnBrk="1" hangingPunct="1">
              <a:lnSpc>
                <a:spcPct val="150000"/>
              </a:lnSpc>
              <a:spcBef>
                <a:spcPts val="0"/>
              </a:spcBef>
              <a:buNone/>
              <a:defRPr/>
            </a:pPr>
            <a:r>
              <a:rPr lang="en-US" sz="6000" b="1" dirty="0"/>
              <a:t>Your Kingdom come</a:t>
            </a:r>
          </a:p>
          <a:p>
            <a:pPr marL="0" indent="0" algn="ctr" eaLnBrk="1" hangingPunct="1">
              <a:lnSpc>
                <a:spcPct val="150000"/>
              </a:lnSpc>
              <a:spcBef>
                <a:spcPts val="0"/>
              </a:spcBef>
              <a:buNone/>
              <a:defRPr/>
            </a:pPr>
            <a:r>
              <a:rPr lang="en-US" sz="6000" b="1" dirty="0"/>
              <a:t>And [on earth]</a:t>
            </a:r>
          </a:p>
          <a:p>
            <a:pPr marL="0" indent="0" algn="ctr" eaLnBrk="1" hangingPunct="1">
              <a:lnSpc>
                <a:spcPct val="150000"/>
              </a:lnSpc>
              <a:spcBef>
                <a:spcPts val="0"/>
              </a:spcBef>
              <a:buNone/>
              <a:defRPr/>
            </a:pPr>
            <a:r>
              <a:rPr lang="en-US" sz="6000" b="1" dirty="0"/>
              <a:t>Let Your will be done</a:t>
            </a:r>
          </a:p>
          <a:p>
            <a:pPr marL="0" indent="0" algn="ctr" eaLnBrk="1" hangingPunct="1">
              <a:lnSpc>
                <a:spcPct val="150000"/>
              </a:lnSpc>
              <a:spcBef>
                <a:spcPts val="0"/>
              </a:spcBef>
              <a:buNone/>
              <a:defRPr/>
            </a:pPr>
            <a:r>
              <a:rPr lang="en-US" sz="6000" b="1" dirty="0"/>
              <a:t>Our Father</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298342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735496"/>
            <a:ext cx="11748304" cy="5639546"/>
          </a:xfrm>
        </p:spPr>
        <p:txBody>
          <a:bodyPr/>
          <a:lstStyle/>
          <a:p>
            <a:pPr marL="0" indent="0" algn="ctr" eaLnBrk="1" hangingPunct="1">
              <a:lnSpc>
                <a:spcPct val="150000"/>
              </a:lnSpc>
              <a:spcBef>
                <a:spcPts val="0"/>
              </a:spcBef>
              <a:buNone/>
              <a:defRPr/>
            </a:pPr>
            <a:r>
              <a:rPr lang="en-US" sz="6000" b="1" dirty="0"/>
              <a:t>Yours is the Kingdom</a:t>
            </a:r>
          </a:p>
          <a:p>
            <a:pPr marL="0" indent="0" algn="ctr" eaLnBrk="1" hangingPunct="1">
              <a:lnSpc>
                <a:spcPct val="150000"/>
              </a:lnSpc>
              <a:spcBef>
                <a:spcPts val="0"/>
              </a:spcBef>
              <a:buNone/>
              <a:defRPr/>
            </a:pPr>
            <a:r>
              <a:rPr lang="en-US" sz="6000" b="1" dirty="0"/>
              <a:t>And power and glory</a:t>
            </a:r>
          </a:p>
          <a:p>
            <a:pPr marL="0" indent="0" algn="ctr" eaLnBrk="1" hangingPunct="1">
              <a:lnSpc>
                <a:spcPct val="150000"/>
              </a:lnSpc>
              <a:spcBef>
                <a:spcPts val="0"/>
              </a:spcBef>
              <a:buNone/>
              <a:defRPr/>
            </a:pPr>
            <a:r>
              <a:rPr lang="en-US" sz="6000" b="1" dirty="0"/>
              <a:t>God of authority</a:t>
            </a:r>
          </a:p>
          <a:p>
            <a:pPr marL="0" indent="0" algn="ctr" eaLnBrk="1" hangingPunct="1">
              <a:lnSpc>
                <a:spcPct val="150000"/>
              </a:lnSpc>
              <a:spcBef>
                <a:spcPts val="0"/>
              </a:spcBef>
              <a:buNone/>
              <a:defRPr/>
            </a:pPr>
            <a:r>
              <a:rPr lang="en-US" sz="6000" b="1" dirty="0"/>
              <a:t>Ancient of Days</a:t>
            </a:r>
            <a:endParaRPr lang="en-US" dirty="0"/>
          </a:p>
        </p:txBody>
      </p:sp>
    </p:spTree>
    <p:extLst>
      <p:ext uri="{BB962C8B-B14F-4D97-AF65-F5344CB8AC3E}">
        <p14:creationId xmlns:p14="http://schemas.microsoft.com/office/powerpoint/2010/main" val="12755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655982"/>
            <a:ext cx="11748304" cy="5719059"/>
          </a:xfrm>
        </p:spPr>
        <p:txBody>
          <a:bodyPr/>
          <a:lstStyle/>
          <a:p>
            <a:pPr marL="0" indent="0" algn="ctr" eaLnBrk="1" hangingPunct="1">
              <a:lnSpc>
                <a:spcPct val="150000"/>
              </a:lnSpc>
              <a:spcBef>
                <a:spcPts val="0"/>
              </a:spcBef>
              <a:buNone/>
              <a:defRPr/>
            </a:pPr>
            <a:r>
              <a:rPr lang="en-US" sz="6000" b="1" dirty="0"/>
              <a:t>Yours is the wisdom</a:t>
            </a:r>
          </a:p>
          <a:p>
            <a:pPr marL="0" indent="0" algn="ctr" eaLnBrk="1" hangingPunct="1">
              <a:lnSpc>
                <a:spcPct val="150000"/>
              </a:lnSpc>
              <a:spcBef>
                <a:spcPts val="0"/>
              </a:spcBef>
              <a:buNone/>
              <a:defRPr/>
            </a:pPr>
            <a:r>
              <a:rPr lang="en-US" sz="6000" b="1" dirty="0"/>
              <a:t>And honor</a:t>
            </a:r>
          </a:p>
          <a:p>
            <a:pPr marL="0" indent="0" algn="ctr" eaLnBrk="1" hangingPunct="1">
              <a:lnSpc>
                <a:spcPct val="150000"/>
              </a:lnSpc>
              <a:spcBef>
                <a:spcPts val="0"/>
              </a:spcBef>
              <a:buNone/>
              <a:defRPr/>
            </a:pPr>
            <a:r>
              <a:rPr lang="en-US" sz="6000" b="1" dirty="0"/>
              <a:t>Forever and always</a:t>
            </a:r>
          </a:p>
          <a:p>
            <a:pPr marL="0" indent="0" algn="ctr" eaLnBrk="1" hangingPunct="1">
              <a:lnSpc>
                <a:spcPct val="150000"/>
              </a:lnSpc>
              <a:spcBef>
                <a:spcPts val="0"/>
              </a:spcBef>
              <a:buNone/>
              <a:defRPr/>
            </a:pPr>
            <a:r>
              <a:rPr lang="en-US" sz="6000" b="1" dirty="0"/>
              <a:t>And always</a:t>
            </a:r>
            <a:endParaRPr lang="en-US" dirty="0"/>
          </a:p>
        </p:txBody>
      </p:sp>
    </p:spTree>
    <p:extLst>
      <p:ext uri="{BB962C8B-B14F-4D97-AF65-F5344CB8AC3E}">
        <p14:creationId xmlns:p14="http://schemas.microsoft.com/office/powerpoint/2010/main" val="32972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536714"/>
            <a:ext cx="11748304" cy="5838328"/>
          </a:xfrm>
        </p:spPr>
        <p:txBody>
          <a:bodyPr/>
          <a:lstStyle/>
          <a:p>
            <a:pPr marL="0" indent="0" algn="ctr" eaLnBrk="1" hangingPunct="1">
              <a:lnSpc>
                <a:spcPct val="150000"/>
              </a:lnSpc>
              <a:spcBef>
                <a:spcPts val="0"/>
              </a:spcBef>
              <a:buNone/>
              <a:defRPr/>
            </a:pPr>
            <a:r>
              <a:rPr lang="en-US" sz="6000" b="1" dirty="0"/>
              <a:t>Yours is the Kingdom</a:t>
            </a:r>
          </a:p>
          <a:p>
            <a:pPr marL="0" indent="0" algn="ctr" eaLnBrk="1" hangingPunct="1">
              <a:lnSpc>
                <a:spcPct val="150000"/>
              </a:lnSpc>
              <a:spcBef>
                <a:spcPts val="0"/>
              </a:spcBef>
              <a:buNone/>
              <a:defRPr/>
            </a:pPr>
            <a:r>
              <a:rPr lang="en-US" sz="6000" b="1" dirty="0"/>
              <a:t>And power and glory</a:t>
            </a:r>
          </a:p>
          <a:p>
            <a:pPr marL="0" indent="0" algn="ctr" eaLnBrk="1" hangingPunct="1">
              <a:lnSpc>
                <a:spcPct val="150000"/>
              </a:lnSpc>
              <a:spcBef>
                <a:spcPts val="0"/>
              </a:spcBef>
              <a:buNone/>
              <a:defRPr/>
            </a:pPr>
            <a:r>
              <a:rPr lang="en-US" sz="6000" b="1" dirty="0"/>
              <a:t>God of authority</a:t>
            </a:r>
          </a:p>
          <a:p>
            <a:pPr marL="0" indent="0" algn="ctr" eaLnBrk="1" hangingPunct="1">
              <a:lnSpc>
                <a:spcPct val="150000"/>
              </a:lnSpc>
              <a:spcBef>
                <a:spcPts val="0"/>
              </a:spcBef>
              <a:buNone/>
              <a:defRPr/>
            </a:pPr>
            <a:r>
              <a:rPr lang="en-US" sz="6000" b="1" dirty="0"/>
              <a:t>Ancient of Days</a:t>
            </a:r>
            <a:endParaRPr lang="en-US" dirty="0"/>
          </a:p>
        </p:txBody>
      </p:sp>
    </p:spTree>
    <p:extLst>
      <p:ext uri="{BB962C8B-B14F-4D97-AF65-F5344CB8AC3E}">
        <p14:creationId xmlns:p14="http://schemas.microsoft.com/office/powerpoint/2010/main" val="15238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616226"/>
            <a:ext cx="11748304" cy="5758816"/>
          </a:xfrm>
        </p:spPr>
        <p:txBody>
          <a:bodyPr/>
          <a:lstStyle/>
          <a:p>
            <a:pPr marL="0" indent="0" algn="ctr" eaLnBrk="1" hangingPunct="1">
              <a:lnSpc>
                <a:spcPct val="150000"/>
              </a:lnSpc>
              <a:spcBef>
                <a:spcPts val="0"/>
              </a:spcBef>
              <a:buNone/>
              <a:defRPr/>
            </a:pPr>
            <a:r>
              <a:rPr lang="en-US" sz="6000" b="1" dirty="0"/>
              <a:t>Yours is the wisdom</a:t>
            </a:r>
          </a:p>
          <a:p>
            <a:pPr marL="0" indent="0" algn="ctr" eaLnBrk="1" hangingPunct="1">
              <a:lnSpc>
                <a:spcPct val="150000"/>
              </a:lnSpc>
              <a:spcBef>
                <a:spcPts val="0"/>
              </a:spcBef>
              <a:buNone/>
              <a:defRPr/>
            </a:pPr>
            <a:r>
              <a:rPr lang="en-US" sz="6000" b="1" dirty="0"/>
              <a:t>And honor</a:t>
            </a:r>
          </a:p>
          <a:p>
            <a:pPr marL="0" indent="0" algn="ctr" eaLnBrk="1" hangingPunct="1">
              <a:lnSpc>
                <a:spcPct val="150000"/>
              </a:lnSpc>
              <a:spcBef>
                <a:spcPts val="0"/>
              </a:spcBef>
              <a:buNone/>
              <a:defRPr/>
            </a:pPr>
            <a:r>
              <a:rPr lang="en-US" sz="6000" b="1" dirty="0"/>
              <a:t>Forever and always</a:t>
            </a:r>
          </a:p>
          <a:p>
            <a:pPr marL="0" indent="0" algn="ctr" eaLnBrk="1" hangingPunct="1">
              <a:lnSpc>
                <a:spcPct val="150000"/>
              </a:lnSpc>
              <a:spcBef>
                <a:spcPts val="0"/>
              </a:spcBef>
              <a:buNone/>
              <a:defRPr/>
            </a:pPr>
            <a:r>
              <a:rPr lang="en-US" sz="6000" b="1" dirty="0"/>
              <a:t>We pray</a:t>
            </a:r>
          </a:p>
          <a:p>
            <a:pPr marL="0" indent="0" algn="ctr" eaLnBrk="1" hangingPunct="1">
              <a:lnSpc>
                <a:spcPct val="150000"/>
              </a:lnSpc>
              <a:spcBef>
                <a:spcPts val="0"/>
              </a:spcBef>
              <a:buNone/>
              <a:defRPr/>
            </a:pPr>
            <a:endParaRPr lang="en-US" dirty="0"/>
          </a:p>
        </p:txBody>
      </p:sp>
    </p:spTree>
    <p:extLst>
      <p:ext uri="{BB962C8B-B14F-4D97-AF65-F5344CB8AC3E}">
        <p14:creationId xmlns:p14="http://schemas.microsoft.com/office/powerpoint/2010/main" val="21836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1272216"/>
            <a:ext cx="11748304" cy="5102833"/>
          </a:xfrm>
        </p:spPr>
        <p:txBody>
          <a:bodyPr/>
          <a:lstStyle/>
          <a:p>
            <a:pPr marL="0" indent="0" algn="ctr" eaLnBrk="1" hangingPunct="1">
              <a:lnSpc>
                <a:spcPct val="150000"/>
              </a:lnSpc>
              <a:spcBef>
                <a:spcPts val="0"/>
              </a:spcBef>
              <a:buNone/>
              <a:defRPr/>
            </a:pPr>
            <a:r>
              <a:rPr lang="en-US" sz="6000" b="1" dirty="0"/>
              <a:t>Our Father</a:t>
            </a:r>
          </a:p>
          <a:p>
            <a:pPr marL="0" indent="0" algn="ctr" eaLnBrk="1" hangingPunct="1">
              <a:lnSpc>
                <a:spcPct val="150000"/>
              </a:lnSpc>
              <a:spcBef>
                <a:spcPts val="0"/>
              </a:spcBef>
              <a:buNone/>
              <a:defRPr/>
            </a:pPr>
            <a:r>
              <a:rPr lang="en-US" sz="6000" b="1" dirty="0"/>
              <a:t>Hallowed be Your Name</a:t>
            </a:r>
          </a:p>
          <a:p>
            <a:pPr marL="0" indent="0" algn="ctr" eaLnBrk="1" hangingPunct="1">
              <a:lnSpc>
                <a:spcPct val="150000"/>
              </a:lnSpc>
              <a:spcBef>
                <a:spcPts val="0"/>
              </a:spcBef>
              <a:buNone/>
              <a:defRPr/>
            </a:pPr>
            <a:r>
              <a:rPr lang="en-US" sz="6000" b="1" dirty="0"/>
              <a:t>Forever our God be exalted</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15039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516700" y="949764"/>
            <a:ext cx="11158599" cy="4799337"/>
          </a:xfrm>
        </p:spPr>
        <p:txBody>
          <a:bodyPr/>
          <a:lstStyle/>
          <a:p>
            <a:pPr algn="ctr" eaLnBrk="1" hangingPunct="1">
              <a:lnSpc>
                <a:spcPct val="150000"/>
              </a:lnSpc>
              <a:spcBef>
                <a:spcPts val="0"/>
              </a:spcBef>
              <a:buNone/>
              <a:defRPr/>
            </a:pPr>
            <a:r>
              <a:rPr lang="en-US" sz="4800" b="1" dirty="0"/>
              <a:t>And these words which I command you today shall be in your heart</a:t>
            </a:r>
          </a:p>
          <a:p>
            <a:pPr algn="ctr" eaLnBrk="1" hangingPunct="1">
              <a:lnSpc>
                <a:spcPct val="150000"/>
              </a:lnSpc>
              <a:spcBef>
                <a:spcPts val="0"/>
              </a:spcBef>
              <a:buNone/>
              <a:defRPr/>
            </a:pPr>
            <a:r>
              <a:rPr lang="en-US" sz="4800" b="1" dirty="0"/>
              <a:t> You shall teach them diligently to your children</a:t>
            </a:r>
            <a:endParaRPr lang="en-US" sz="6000" b="1" dirty="0"/>
          </a:p>
        </p:txBody>
      </p:sp>
    </p:spTree>
    <p:extLst>
      <p:ext uri="{BB962C8B-B14F-4D97-AF65-F5344CB8AC3E}">
        <p14:creationId xmlns:p14="http://schemas.microsoft.com/office/powerpoint/2010/main" val="61210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616226"/>
            <a:ext cx="11748304" cy="5758816"/>
          </a:xfrm>
        </p:spPr>
        <p:txBody>
          <a:bodyPr/>
          <a:lstStyle/>
          <a:p>
            <a:pPr marL="0" indent="0" algn="ctr" eaLnBrk="1" hangingPunct="1">
              <a:lnSpc>
                <a:spcPct val="150000"/>
              </a:lnSpc>
              <a:spcBef>
                <a:spcPts val="0"/>
              </a:spcBef>
              <a:buNone/>
              <a:defRPr/>
            </a:pPr>
            <a:r>
              <a:rPr lang="en-US" sz="6000" b="1" dirty="0"/>
              <a:t>Your Kingdom come</a:t>
            </a:r>
          </a:p>
          <a:p>
            <a:pPr marL="0" indent="0" algn="ctr" eaLnBrk="1" hangingPunct="1">
              <a:lnSpc>
                <a:spcPct val="150000"/>
              </a:lnSpc>
              <a:spcBef>
                <a:spcPts val="0"/>
              </a:spcBef>
              <a:buNone/>
              <a:defRPr/>
            </a:pPr>
            <a:r>
              <a:rPr lang="en-US" sz="6000" b="1" dirty="0"/>
              <a:t>And [on earth]</a:t>
            </a:r>
          </a:p>
          <a:p>
            <a:pPr marL="0" indent="0" algn="ctr" eaLnBrk="1" hangingPunct="1">
              <a:lnSpc>
                <a:spcPct val="150000"/>
              </a:lnSpc>
              <a:spcBef>
                <a:spcPts val="0"/>
              </a:spcBef>
              <a:buNone/>
              <a:defRPr/>
            </a:pPr>
            <a:r>
              <a:rPr lang="en-US" sz="6000" b="1" dirty="0"/>
              <a:t>Let Your will be done</a:t>
            </a:r>
          </a:p>
          <a:p>
            <a:pPr marL="0" indent="0" algn="ctr" eaLnBrk="1" hangingPunct="1">
              <a:lnSpc>
                <a:spcPct val="150000"/>
              </a:lnSpc>
              <a:spcBef>
                <a:spcPts val="0"/>
              </a:spcBef>
              <a:buNone/>
              <a:defRPr/>
            </a:pPr>
            <a:r>
              <a:rPr lang="en-US" sz="6000" b="1" dirty="0"/>
              <a:t>Our Father</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19173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1152945"/>
            <a:ext cx="11748304" cy="5222103"/>
          </a:xfrm>
        </p:spPr>
        <p:txBody>
          <a:bodyPr/>
          <a:lstStyle/>
          <a:p>
            <a:pPr marL="0" indent="0" algn="ctr" eaLnBrk="1" hangingPunct="1">
              <a:lnSpc>
                <a:spcPct val="150000"/>
              </a:lnSpc>
              <a:spcBef>
                <a:spcPts val="0"/>
              </a:spcBef>
              <a:buNone/>
              <a:defRPr/>
            </a:pPr>
            <a:r>
              <a:rPr lang="en-US" sz="6000" b="1" dirty="0"/>
              <a:t>Our Father</a:t>
            </a:r>
          </a:p>
          <a:p>
            <a:pPr marL="0" indent="0" algn="ctr" eaLnBrk="1" hangingPunct="1">
              <a:lnSpc>
                <a:spcPct val="150000"/>
              </a:lnSpc>
              <a:spcBef>
                <a:spcPts val="0"/>
              </a:spcBef>
              <a:buNone/>
              <a:defRPr/>
            </a:pPr>
            <a:r>
              <a:rPr lang="en-US" sz="6000" b="1" dirty="0"/>
              <a:t>Hallowed be Your Name</a:t>
            </a:r>
          </a:p>
          <a:p>
            <a:pPr marL="0" indent="0" algn="ctr" eaLnBrk="1" hangingPunct="1">
              <a:lnSpc>
                <a:spcPct val="150000"/>
              </a:lnSpc>
              <a:spcBef>
                <a:spcPts val="0"/>
              </a:spcBef>
              <a:buNone/>
              <a:defRPr/>
            </a:pPr>
            <a:r>
              <a:rPr lang="en-US" sz="6000" b="1" dirty="0"/>
              <a:t>Forever our God be exalted</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13258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636104"/>
            <a:ext cx="11748304" cy="5738938"/>
          </a:xfrm>
        </p:spPr>
        <p:txBody>
          <a:bodyPr/>
          <a:lstStyle/>
          <a:p>
            <a:pPr marL="0" indent="0" algn="ctr" eaLnBrk="1" hangingPunct="1">
              <a:lnSpc>
                <a:spcPct val="150000"/>
              </a:lnSpc>
              <a:spcBef>
                <a:spcPts val="0"/>
              </a:spcBef>
              <a:buNone/>
              <a:defRPr/>
            </a:pPr>
            <a:r>
              <a:rPr lang="en-US" sz="6000" b="1" dirty="0"/>
              <a:t>Your Kingdom come</a:t>
            </a:r>
          </a:p>
          <a:p>
            <a:pPr marL="0" indent="0" algn="ctr" eaLnBrk="1" hangingPunct="1">
              <a:lnSpc>
                <a:spcPct val="150000"/>
              </a:lnSpc>
              <a:spcBef>
                <a:spcPts val="0"/>
              </a:spcBef>
              <a:buNone/>
              <a:defRPr/>
            </a:pPr>
            <a:r>
              <a:rPr lang="en-US" sz="6000" b="1" dirty="0"/>
              <a:t>And [on earth] </a:t>
            </a:r>
          </a:p>
          <a:p>
            <a:pPr marL="0" indent="0" algn="ctr" eaLnBrk="1" hangingPunct="1">
              <a:lnSpc>
                <a:spcPct val="150000"/>
              </a:lnSpc>
              <a:spcBef>
                <a:spcPts val="0"/>
              </a:spcBef>
              <a:buNone/>
              <a:defRPr/>
            </a:pPr>
            <a:r>
              <a:rPr lang="en-US" sz="6000" b="1" dirty="0"/>
              <a:t>Let Your will be done</a:t>
            </a:r>
          </a:p>
          <a:p>
            <a:pPr marL="0" indent="0" algn="ctr" eaLnBrk="1" hangingPunct="1">
              <a:lnSpc>
                <a:spcPct val="150000"/>
              </a:lnSpc>
              <a:spcBef>
                <a:spcPts val="0"/>
              </a:spcBef>
              <a:buNone/>
              <a:defRPr/>
            </a:pPr>
            <a:r>
              <a:rPr lang="en-US" sz="6000" b="1" dirty="0"/>
              <a:t>Our Father</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427691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48" y="1669774"/>
            <a:ext cx="11748304" cy="4705268"/>
          </a:xfrm>
        </p:spPr>
        <p:txBody>
          <a:bodyPr/>
          <a:lstStyle/>
          <a:p>
            <a:pPr marL="0" indent="0" algn="ctr" eaLnBrk="1" hangingPunct="1">
              <a:lnSpc>
                <a:spcPct val="150000"/>
              </a:lnSpc>
              <a:spcBef>
                <a:spcPts val="0"/>
              </a:spcBef>
              <a:buNone/>
              <a:defRPr/>
            </a:pPr>
            <a:r>
              <a:rPr lang="en-US" sz="6000" b="1" dirty="0"/>
              <a:t>We pray, our Father</a:t>
            </a:r>
          </a:p>
          <a:p>
            <a:pPr marL="0" indent="0" algn="ctr" eaLnBrk="1" hangingPunct="1">
              <a:lnSpc>
                <a:spcPct val="150000"/>
              </a:lnSpc>
              <a:spcBef>
                <a:spcPts val="0"/>
              </a:spcBef>
              <a:buNone/>
              <a:defRPr/>
            </a:pPr>
            <a:r>
              <a:rPr lang="en-US" sz="6000" b="1" dirty="0"/>
              <a:t>We pray, our Father</a:t>
            </a:r>
          </a:p>
          <a:p>
            <a:pPr marL="0" indent="0" algn="ctr">
              <a:lnSpc>
                <a:spcPct val="150000"/>
              </a:lnSpc>
              <a:spcBef>
                <a:spcPts val="0"/>
              </a:spcBef>
              <a:buNone/>
            </a:pPr>
            <a:endParaRPr lang="en-US" dirty="0"/>
          </a:p>
        </p:txBody>
      </p:sp>
    </p:spTree>
    <p:extLst>
      <p:ext uri="{BB962C8B-B14F-4D97-AF65-F5344CB8AC3E}">
        <p14:creationId xmlns:p14="http://schemas.microsoft.com/office/powerpoint/2010/main" val="27663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3"/>
            <a:ext cx="10972800" cy="564931"/>
          </a:xfrm>
        </p:spPr>
        <p:txBody>
          <a:bodyPr/>
          <a:lstStyle/>
          <a:p>
            <a:r>
              <a:rPr lang="en-US" sz="4000" b="1" dirty="0">
                <a:solidFill>
                  <a:schemeClr val="tx1"/>
                </a:solidFill>
              </a:rPr>
              <a:t>Exodus 12:22-23</a:t>
            </a:r>
          </a:p>
        </p:txBody>
      </p:sp>
      <p:sp>
        <p:nvSpPr>
          <p:cNvPr id="3" name="Content Placeholder 2"/>
          <p:cNvSpPr>
            <a:spLocks noGrp="1"/>
          </p:cNvSpPr>
          <p:nvPr>
            <p:ph idx="1"/>
          </p:nvPr>
        </p:nvSpPr>
        <p:spPr>
          <a:xfrm>
            <a:off x="609600" y="890752"/>
            <a:ext cx="10972800" cy="5699234"/>
          </a:xfrm>
        </p:spPr>
        <p:txBody>
          <a:bodyPr/>
          <a:lstStyle/>
          <a:p>
            <a:pPr marL="0" indent="0">
              <a:buNone/>
            </a:pPr>
            <a:r>
              <a:rPr lang="en-US" sz="3500" b="1" dirty="0"/>
              <a:t>“And you shall take a bunch of hyssop, dip it in the blood that is in the basin, and strike the lintel and the two doorposts with the blood that is in the basin. And none of you shall go out of the door of his house until morning. For the LORD will pass through to strike the Egyptians; and when He sees the blood on the lintel and on the two doorposts, the LORD will </a:t>
            </a:r>
            <a:r>
              <a:rPr lang="en-US" sz="3500" b="1" dirty="0">
                <a:gradFill flip="none" rotWithShape="1">
                  <a:gsLst>
                    <a:gs pos="0">
                      <a:srgbClr val="DEDBCE">
                        <a:shade val="30000"/>
                        <a:satMod val="115000"/>
                        <a:lumMod val="78000"/>
                        <a:lumOff val="22000"/>
                      </a:srgbClr>
                    </a:gs>
                    <a:gs pos="100000">
                      <a:srgbClr val="DEDBCE">
                        <a:shade val="67500"/>
                        <a:satMod val="115000"/>
                        <a:lumMod val="94000"/>
                      </a:srgbClr>
                    </a:gs>
                    <a:gs pos="51000">
                      <a:srgbClr val="DEDBCE">
                        <a:shade val="100000"/>
                        <a:satMod val="115000"/>
                        <a:lumMod val="78000"/>
                        <a:lumOff val="22000"/>
                      </a:srgbClr>
                    </a:gs>
                  </a:gsLst>
                  <a:lin ang="16200000" scaled="1"/>
                  <a:tileRect/>
                </a:gradFill>
                <a:effectLst>
                  <a:glow rad="101600">
                    <a:srgbClr val="ED3131">
                      <a:alpha val="60000"/>
                    </a:srgbClr>
                  </a:glow>
                  <a:outerShdw blurRad="38100" dist="38100" dir="2700000" algn="tl">
                    <a:srgbClr val="000000"/>
                  </a:outerShdw>
                </a:effectLst>
              </a:rPr>
              <a:t>PASS OVER </a:t>
            </a:r>
            <a:r>
              <a:rPr lang="en-US" sz="3500" b="1" dirty="0"/>
              <a:t>the door and not allow the destroyer to come into your houses to strike you.”</a:t>
            </a:r>
          </a:p>
        </p:txBody>
      </p:sp>
    </p:spTree>
    <p:extLst>
      <p:ext uri="{BB962C8B-B14F-4D97-AF65-F5344CB8AC3E}">
        <p14:creationId xmlns:p14="http://schemas.microsoft.com/office/powerpoint/2010/main" val="108510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1942" y="246993"/>
            <a:ext cx="9100457" cy="564931"/>
          </a:xfrm>
        </p:spPr>
        <p:txBody>
          <a:bodyPr/>
          <a:lstStyle/>
          <a:p>
            <a:r>
              <a:rPr lang="en-US" sz="4000" b="1" dirty="0">
                <a:ln w="22225">
                  <a:solidFill>
                    <a:schemeClr val="accent2"/>
                  </a:solidFill>
                  <a:prstDash val="solid"/>
                </a:ln>
                <a:solidFill>
                  <a:schemeClr val="accent2">
                    <a:lumMod val="40000"/>
                    <a:lumOff val="60000"/>
                  </a:schemeClr>
                </a:solidFill>
                <a:effectLst/>
              </a:rPr>
              <a:t>Breaking the Middle Matzah</a:t>
            </a:r>
          </a:p>
        </p:txBody>
      </p:sp>
      <p:sp>
        <p:nvSpPr>
          <p:cNvPr id="3" name="Content Placeholder 2"/>
          <p:cNvSpPr>
            <a:spLocks noGrp="1"/>
          </p:cNvSpPr>
          <p:nvPr>
            <p:ph idx="1"/>
          </p:nvPr>
        </p:nvSpPr>
        <p:spPr>
          <a:xfrm>
            <a:off x="1359877" y="892630"/>
            <a:ext cx="10832123" cy="3037114"/>
          </a:xfrm>
        </p:spPr>
        <p:txBody>
          <a:bodyPr/>
          <a:lstStyle/>
          <a:p>
            <a:pPr marL="0" indent="0">
              <a:buNone/>
            </a:pPr>
            <a:r>
              <a:rPr lang="en-US" sz="3200" b="1" dirty="0">
                <a:ln w="0"/>
                <a:solidFill>
                  <a:srgbClr val="0070C0"/>
                </a:solidFill>
                <a:effectLst>
                  <a:outerShdw blurRad="38100" dist="25400" dir="5400000" algn="ctr" rotWithShape="0">
                    <a:srgbClr val="6E747A">
                      <a:alpha val="43000"/>
                    </a:srgbClr>
                  </a:outerShdw>
                </a:effectLst>
              </a:rPr>
              <a:t>“But we see Jesus, crowned with glory and honor, having been made a little bit lower than the messengers for the suffering of death, so that by the grace of God He might partake of death for every man. … For this cause He was obliged to become like His brothers in every way </a:t>
            </a:r>
            <a:r>
              <a:rPr lang="en-US" sz="3200" dirty="0">
                <a:ln w="0"/>
                <a:solidFill>
                  <a:srgbClr val="0070C0"/>
                </a:solidFill>
                <a:effectLst>
                  <a:outerShdw blurRad="38100" dist="25400" dir="5400000" algn="ctr" rotWithShape="0">
                    <a:srgbClr val="6E747A">
                      <a:alpha val="43000"/>
                    </a:srgbClr>
                  </a:outerShdw>
                </a:effectLst>
              </a:rPr>
              <a:t>… </a:t>
            </a:r>
            <a:r>
              <a:rPr lang="en-US" sz="2000" dirty="0">
                <a:ln w="0"/>
                <a:solidFill>
                  <a:srgbClr val="0070C0"/>
                </a:solidFill>
                <a:effectLst>
                  <a:outerShdw blurRad="38100" dist="25400" dir="5400000" algn="ctr" rotWithShape="0">
                    <a:srgbClr val="6E747A">
                      <a:alpha val="43000"/>
                    </a:srgbClr>
                  </a:outerShdw>
                </a:effectLst>
              </a:rPr>
              <a:t>(Heb. 2:9,17 LGV)</a:t>
            </a:r>
          </a:p>
          <a:p>
            <a:pPr marL="0" indent="0">
              <a:buNone/>
            </a:pPr>
            <a:endParaRPr lang="en-US" sz="2800" b="1" dirty="0"/>
          </a:p>
        </p:txBody>
      </p:sp>
    </p:spTree>
    <p:extLst>
      <p:ext uri="{BB962C8B-B14F-4D97-AF65-F5344CB8AC3E}">
        <p14:creationId xmlns:p14="http://schemas.microsoft.com/office/powerpoint/2010/main" val="2436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46432" y="3681045"/>
            <a:ext cx="949568" cy="2495917"/>
          </a:xfrm>
        </p:spPr>
        <p:txBody>
          <a:bodyPr>
            <a:normAutofit/>
          </a:bodyPr>
          <a:lstStyle/>
          <a:p>
            <a:pPr marL="0" indent="0">
              <a:buNone/>
            </a:pPr>
            <a:r>
              <a:rPr lang="en-US" sz="6000" b="1" dirty="0" smtClean="0"/>
              <a:t>2</a:t>
            </a:r>
            <a:endParaRPr lang="en-US" sz="6000" b="1" dirty="0"/>
          </a:p>
        </p:txBody>
      </p:sp>
    </p:spTree>
    <p:extLst>
      <p:ext uri="{BB962C8B-B14F-4D97-AF65-F5344CB8AC3E}">
        <p14:creationId xmlns:p14="http://schemas.microsoft.com/office/powerpoint/2010/main" val="1655212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46" y="-1"/>
            <a:ext cx="5474677" cy="6773333"/>
          </a:xfrm>
        </p:spPr>
        <p:txBody>
          <a:bodyPr/>
          <a:lstStyle/>
          <a:p>
            <a:pPr algn="l">
              <a:lnSpc>
                <a:spcPct val="150000"/>
              </a:lnSpc>
            </a:pPr>
            <a:r>
              <a:rPr lang="en-US" sz="4800" b="1" dirty="0">
                <a:solidFill>
                  <a:schemeClr val="tx1"/>
                </a:solidFill>
              </a:rPr>
              <a:t>1. Blood</a:t>
            </a:r>
            <a:br>
              <a:rPr lang="en-US" sz="4800" b="1" dirty="0">
                <a:solidFill>
                  <a:schemeClr val="tx1"/>
                </a:solidFill>
              </a:rPr>
            </a:br>
            <a:r>
              <a:rPr lang="en-US" sz="4800" b="1" dirty="0">
                <a:solidFill>
                  <a:schemeClr val="tx1"/>
                </a:solidFill>
              </a:rPr>
              <a:t>2. Frogs</a:t>
            </a:r>
            <a:br>
              <a:rPr lang="en-US" sz="4800" b="1" dirty="0">
                <a:solidFill>
                  <a:schemeClr val="tx1"/>
                </a:solidFill>
              </a:rPr>
            </a:br>
            <a:r>
              <a:rPr lang="en-US" sz="4800" b="1" dirty="0">
                <a:solidFill>
                  <a:schemeClr val="tx1"/>
                </a:solidFill>
              </a:rPr>
              <a:t>3. Vermin</a:t>
            </a:r>
            <a:br>
              <a:rPr lang="en-US" sz="4800" b="1" dirty="0">
                <a:solidFill>
                  <a:schemeClr val="tx1"/>
                </a:solidFill>
              </a:rPr>
            </a:br>
            <a:r>
              <a:rPr lang="en-US" sz="4800" b="1" dirty="0">
                <a:solidFill>
                  <a:schemeClr val="tx1"/>
                </a:solidFill>
              </a:rPr>
              <a:t>4. Flies</a:t>
            </a:r>
            <a:br>
              <a:rPr lang="en-US" sz="4800" b="1" dirty="0">
                <a:solidFill>
                  <a:schemeClr val="tx1"/>
                </a:solidFill>
              </a:rPr>
            </a:br>
            <a:r>
              <a:rPr lang="en-US" sz="4800" b="1" dirty="0">
                <a:solidFill>
                  <a:schemeClr val="tx1"/>
                </a:solidFill>
              </a:rPr>
              <a:t>5. Cattle	Disease</a:t>
            </a:r>
          </a:p>
        </p:txBody>
      </p:sp>
      <p:sp>
        <p:nvSpPr>
          <p:cNvPr id="3" name="Content Placeholder 2"/>
          <p:cNvSpPr>
            <a:spLocks noGrp="1"/>
          </p:cNvSpPr>
          <p:nvPr>
            <p:ph idx="1"/>
          </p:nvPr>
        </p:nvSpPr>
        <p:spPr>
          <a:xfrm>
            <a:off x="6752492" y="-1"/>
            <a:ext cx="4829907" cy="6455885"/>
          </a:xfrm>
        </p:spPr>
        <p:txBody>
          <a:bodyPr anchor="ctr"/>
          <a:lstStyle/>
          <a:p>
            <a:pPr marL="0" indent="0">
              <a:lnSpc>
                <a:spcPct val="150000"/>
              </a:lnSpc>
              <a:buNone/>
            </a:pPr>
            <a:r>
              <a:rPr lang="en-US" sz="4800" b="1" dirty="0">
                <a:latin typeface="+mj-lt"/>
              </a:rPr>
              <a:t>6. </a:t>
            </a:r>
            <a:r>
              <a:rPr lang="en-US" sz="4800" b="1" dirty="0" smtClean="0">
                <a:latin typeface="+mj-lt"/>
              </a:rPr>
              <a:t>Boils</a:t>
            </a:r>
          </a:p>
          <a:p>
            <a:pPr marL="0" indent="0">
              <a:lnSpc>
                <a:spcPct val="150000"/>
              </a:lnSpc>
              <a:buNone/>
            </a:pPr>
            <a:r>
              <a:rPr lang="en-US" sz="4800" b="1" dirty="0" smtClean="0">
                <a:latin typeface="+mj-lt"/>
              </a:rPr>
              <a:t>7</a:t>
            </a:r>
            <a:r>
              <a:rPr lang="en-US" sz="4800" b="1" dirty="0">
                <a:latin typeface="+mj-lt"/>
              </a:rPr>
              <a:t>. Fiery Hail</a:t>
            </a:r>
          </a:p>
          <a:p>
            <a:pPr marL="0" indent="0">
              <a:lnSpc>
                <a:spcPct val="150000"/>
              </a:lnSpc>
              <a:buNone/>
            </a:pPr>
            <a:r>
              <a:rPr lang="en-US" sz="4800" b="1" dirty="0">
                <a:latin typeface="+mj-lt"/>
              </a:rPr>
              <a:t>8. Locusts</a:t>
            </a:r>
          </a:p>
          <a:p>
            <a:pPr marL="0" indent="0">
              <a:lnSpc>
                <a:spcPct val="150000"/>
              </a:lnSpc>
              <a:buNone/>
            </a:pPr>
            <a:r>
              <a:rPr lang="en-US" sz="4800" b="1" dirty="0">
                <a:latin typeface="+mj-lt"/>
              </a:rPr>
              <a:t>9. Darkness</a:t>
            </a:r>
          </a:p>
          <a:p>
            <a:pPr marL="0" indent="0">
              <a:lnSpc>
                <a:spcPct val="150000"/>
              </a:lnSpc>
              <a:buNone/>
            </a:pPr>
            <a:r>
              <a:rPr lang="en-US" sz="4800" b="1" dirty="0">
                <a:latin typeface="+mj-lt"/>
              </a:rPr>
              <a:t>10. Death</a:t>
            </a:r>
          </a:p>
        </p:txBody>
      </p:sp>
    </p:spTree>
    <p:extLst>
      <p:ext uri="{BB962C8B-B14F-4D97-AF65-F5344CB8AC3E}">
        <p14:creationId xmlns:p14="http://schemas.microsoft.com/office/powerpoint/2010/main" val="1868045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746234"/>
          </a:xfrm>
        </p:spPr>
        <p:txBody>
          <a:bodyPr/>
          <a:lstStyle/>
          <a:p>
            <a:r>
              <a:rPr lang="en-US" sz="4000" b="1" dirty="0">
                <a:solidFill>
                  <a:schemeClr val="tx1"/>
                </a:solidFill>
              </a:rPr>
              <a:t>Exodus 1:13-14</a:t>
            </a:r>
          </a:p>
        </p:txBody>
      </p:sp>
      <p:sp>
        <p:nvSpPr>
          <p:cNvPr id="3" name="Content Placeholder 2"/>
          <p:cNvSpPr>
            <a:spLocks noGrp="1"/>
          </p:cNvSpPr>
          <p:nvPr>
            <p:ph idx="1"/>
          </p:nvPr>
        </p:nvSpPr>
        <p:spPr>
          <a:xfrm>
            <a:off x="609600" y="1508234"/>
            <a:ext cx="10972800" cy="4114800"/>
          </a:xfrm>
        </p:spPr>
        <p:txBody>
          <a:bodyPr/>
          <a:lstStyle/>
          <a:p>
            <a:pPr marL="0" indent="0">
              <a:buNone/>
            </a:pPr>
            <a:r>
              <a:rPr lang="en-US" b="1" dirty="0"/>
              <a:t>“And the Egyptians made the Children of Israel to serve with rigor. And they made their lives bitter with hard bondage, in mortar, and in brick, and in all manner of service in the field; all their service, wherein they made them serve, was with rigor.” </a:t>
            </a:r>
          </a:p>
        </p:txBody>
      </p:sp>
    </p:spTree>
    <p:extLst>
      <p:ext uri="{BB962C8B-B14F-4D97-AF65-F5344CB8AC3E}">
        <p14:creationId xmlns:p14="http://schemas.microsoft.com/office/powerpoint/2010/main" val="311370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2476"/>
            <a:ext cx="10972800" cy="945931"/>
          </a:xfrm>
        </p:spPr>
        <p:txBody>
          <a:bodyPr/>
          <a:lstStyle/>
          <a:p>
            <a:r>
              <a:rPr lang="en-US" sz="4000" b="1" dirty="0">
                <a:solidFill>
                  <a:schemeClr val="tx1"/>
                </a:solidFill>
              </a:rPr>
              <a:t>Titus 3:3-7 (LGV)</a:t>
            </a:r>
          </a:p>
        </p:txBody>
      </p:sp>
      <p:sp>
        <p:nvSpPr>
          <p:cNvPr id="3" name="Content Placeholder 2"/>
          <p:cNvSpPr>
            <a:spLocks noGrp="1"/>
          </p:cNvSpPr>
          <p:nvPr>
            <p:ph idx="1"/>
          </p:nvPr>
        </p:nvSpPr>
        <p:spPr>
          <a:xfrm>
            <a:off x="609600" y="906517"/>
            <a:ext cx="10972800" cy="5604641"/>
          </a:xfrm>
        </p:spPr>
        <p:txBody>
          <a:bodyPr/>
          <a:lstStyle/>
          <a:p>
            <a:pPr marL="0" indent="0">
              <a:buNone/>
            </a:pPr>
            <a:r>
              <a:rPr lang="en-US" sz="3200" b="1" dirty="0"/>
              <a:t>“For we also used to be foolish, stubborn, being deceived, being slaves to various desires and lusts, living in malice and envy, hateful, and hating one another. But when the kindness and benevolence of God our savior appeared, not from deeds of justice which we did, but according to His mercy He rescued us through the bath of rebirth and renewal of the holy </a:t>
            </a:r>
            <a:r>
              <a:rPr lang="en-US" sz="3200" b="1" dirty="0" smtClean="0"/>
              <a:t>Breath </a:t>
            </a:r>
            <a:r>
              <a:rPr lang="en-US" sz="3200" b="1" dirty="0"/>
              <a:t>which He poured out upon us richly through Jesus Christ our savior, so that having been justified in His grace, we may become inheritors according to the hope of permanent life.”</a:t>
            </a:r>
          </a:p>
        </p:txBody>
      </p:sp>
    </p:spTree>
    <p:extLst>
      <p:ext uri="{BB962C8B-B14F-4D97-AF65-F5344CB8AC3E}">
        <p14:creationId xmlns:p14="http://schemas.microsoft.com/office/powerpoint/2010/main" val="6453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0" y="682010"/>
            <a:ext cx="11684000" cy="5552075"/>
          </a:xfrm>
        </p:spPr>
        <p:txBody>
          <a:bodyPr/>
          <a:lstStyle/>
          <a:p>
            <a:pPr algn="ctr" eaLnBrk="1" hangingPunct="1">
              <a:lnSpc>
                <a:spcPct val="150000"/>
              </a:lnSpc>
              <a:spcBef>
                <a:spcPts val="0"/>
              </a:spcBef>
              <a:buNone/>
              <a:defRPr/>
            </a:pPr>
            <a:r>
              <a:rPr lang="en-US" sz="4800" b="1" dirty="0"/>
              <a:t>And shall talk of them </a:t>
            </a:r>
          </a:p>
          <a:p>
            <a:pPr algn="ctr" eaLnBrk="1" hangingPunct="1">
              <a:lnSpc>
                <a:spcPct val="150000"/>
              </a:lnSpc>
              <a:spcBef>
                <a:spcPts val="0"/>
              </a:spcBef>
              <a:buNone/>
              <a:defRPr/>
            </a:pPr>
            <a:r>
              <a:rPr lang="en-US" sz="4800" b="1" dirty="0"/>
              <a:t>When you sit in your house</a:t>
            </a:r>
          </a:p>
          <a:p>
            <a:pPr algn="ctr" eaLnBrk="1" hangingPunct="1">
              <a:lnSpc>
                <a:spcPct val="150000"/>
              </a:lnSpc>
              <a:spcBef>
                <a:spcPts val="0"/>
              </a:spcBef>
              <a:buNone/>
              <a:defRPr/>
            </a:pPr>
            <a:r>
              <a:rPr lang="en-US" sz="4800" b="1" dirty="0"/>
              <a:t>When you walk by the way</a:t>
            </a:r>
          </a:p>
          <a:p>
            <a:pPr algn="ctr" eaLnBrk="1" hangingPunct="1">
              <a:lnSpc>
                <a:spcPct val="150000"/>
              </a:lnSpc>
              <a:spcBef>
                <a:spcPts val="0"/>
              </a:spcBef>
              <a:buNone/>
              <a:defRPr/>
            </a:pPr>
            <a:r>
              <a:rPr lang="en-US" sz="4800" b="1" dirty="0"/>
              <a:t>When you lie down</a:t>
            </a:r>
          </a:p>
          <a:p>
            <a:pPr algn="ctr" eaLnBrk="1" hangingPunct="1">
              <a:lnSpc>
                <a:spcPct val="150000"/>
              </a:lnSpc>
              <a:spcBef>
                <a:spcPts val="0"/>
              </a:spcBef>
              <a:buNone/>
              <a:defRPr/>
            </a:pPr>
            <a:r>
              <a:rPr lang="en-US" sz="4800" b="1" dirty="0"/>
              <a:t>And when you rise up </a:t>
            </a:r>
          </a:p>
        </p:txBody>
      </p:sp>
    </p:spTree>
    <p:extLst>
      <p:ext uri="{BB962C8B-B14F-4D97-AF65-F5344CB8AC3E}">
        <p14:creationId xmlns:p14="http://schemas.microsoft.com/office/powerpoint/2010/main" val="298247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8255"/>
          </a:xfrm>
        </p:spPr>
        <p:txBody>
          <a:bodyPr/>
          <a:lstStyle/>
          <a:p>
            <a:r>
              <a:rPr lang="en-US" sz="4000" b="1" dirty="0">
                <a:solidFill>
                  <a:schemeClr val="tx1"/>
                </a:solidFill>
              </a:rPr>
              <a:t>Prayer</a:t>
            </a:r>
          </a:p>
        </p:txBody>
      </p:sp>
      <p:sp>
        <p:nvSpPr>
          <p:cNvPr id="3" name="Content Placeholder 2"/>
          <p:cNvSpPr>
            <a:spLocks noGrp="1"/>
          </p:cNvSpPr>
          <p:nvPr>
            <p:ph idx="1"/>
          </p:nvPr>
        </p:nvSpPr>
        <p:spPr>
          <a:xfrm>
            <a:off x="834390" y="1371599"/>
            <a:ext cx="10618470" cy="4985657"/>
          </a:xfrm>
        </p:spPr>
        <p:txBody>
          <a:bodyPr/>
          <a:lstStyle/>
          <a:p>
            <a:pPr marL="0" indent="0">
              <a:buNone/>
            </a:pPr>
            <a:r>
              <a:rPr lang="en-US" sz="3600" b="1" dirty="0"/>
              <a:t>“Blessed are You, O LORD our GOD, King of all Creation, the One enabling us for the portion of the inheritance of the holy ones in the light. You rescued us out of the authority of the darkness and transferred us into the Kingdom of the Son of Your love, in whom we have the release through His blood – the pardon of sins</a:t>
            </a:r>
            <a:r>
              <a:rPr lang="en-US" sz="3600" b="1" dirty="0" smtClean="0"/>
              <a:t>.” </a:t>
            </a:r>
            <a:r>
              <a:rPr lang="en-US" sz="2000" b="1" dirty="0" smtClean="0"/>
              <a:t>(</a:t>
            </a:r>
            <a:r>
              <a:rPr lang="en-US" sz="2000" b="1" dirty="0"/>
              <a:t>Col. </a:t>
            </a:r>
            <a:r>
              <a:rPr lang="en-US" sz="2000" b="1" dirty="0" smtClean="0"/>
              <a:t>1:13-14)</a:t>
            </a:r>
            <a:endParaRPr lang="en-US" sz="2000" b="1" dirty="0"/>
          </a:p>
        </p:txBody>
      </p:sp>
    </p:spTree>
    <p:extLst>
      <p:ext uri="{BB962C8B-B14F-4D97-AF65-F5344CB8AC3E}">
        <p14:creationId xmlns:p14="http://schemas.microsoft.com/office/powerpoint/2010/main" val="412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607040" cy="1120140"/>
          </a:xfrm>
          <a:effectLst>
            <a:innerShdw blurRad="63500" dist="50800" dir="5400000">
              <a:prstClr val="black">
                <a:alpha val="50000"/>
              </a:prstClr>
            </a:innerShdw>
          </a:effectLst>
          <a:scene3d>
            <a:camera prst="orthographicFront"/>
            <a:lightRig rig="threePt" dir="t"/>
          </a:scene3d>
          <a:sp3d>
            <a:bevelT/>
          </a:sp3d>
        </p:spPr>
        <p:txBody>
          <a:bodyPr>
            <a:noAutofit/>
            <a:sp3d extrusionH="57150">
              <a:bevelT w="38100" h="38100"/>
            </a:sp3d>
          </a:bodyPr>
          <a:lstStyle/>
          <a:p>
            <a:pPr algn="ctr"/>
            <a:r>
              <a:rPr lang="en-US" sz="5400" b="1" spc="300" dirty="0">
                <a:ln w="18415" cmpd="sng">
                  <a:solidFill>
                    <a:srgbClr val="FFFFFF"/>
                  </a:solidFill>
                  <a:prstDash val="solid"/>
                </a:ln>
                <a:gradFill flip="none" rotWithShape="1">
                  <a:gsLst>
                    <a:gs pos="0">
                      <a:srgbClr val="A6A585"/>
                    </a:gs>
                    <a:gs pos="81000">
                      <a:srgbClr val="DEDBCE"/>
                    </a:gs>
                    <a:gs pos="100000">
                      <a:srgbClr val="FFFFFF"/>
                    </a:gs>
                  </a:gsLst>
                  <a:path path="circle">
                    <a:fillToRect t="100000" r="100000"/>
                  </a:path>
                  <a:tileRect l="-100000" b="-100000"/>
                </a:gradFill>
                <a:effectLst>
                  <a:glow rad="38100">
                    <a:srgbClr val="AE6152">
                      <a:alpha val="60000"/>
                    </a:srgbClr>
                  </a:glow>
                  <a:outerShdw blurRad="63500" dir="3600000" algn="tl" rotWithShape="0">
                    <a:srgbClr val="000000">
                      <a:alpha val="70000"/>
                    </a:srgbClr>
                  </a:outerShdw>
                </a:effectLst>
                <a:latin typeface="Elegance" panose="00000400000000000000" pitchFamily="2" charset="0"/>
              </a:rPr>
              <a:t>Behold the Lamb of </a:t>
            </a:r>
            <a:r>
              <a:rPr lang="en-US" sz="5400" b="1" spc="300" dirty="0" smtClean="0">
                <a:ln w="18415" cmpd="sng">
                  <a:solidFill>
                    <a:srgbClr val="FFFFFF"/>
                  </a:solidFill>
                  <a:prstDash val="solid"/>
                </a:ln>
                <a:gradFill flip="none" rotWithShape="1">
                  <a:gsLst>
                    <a:gs pos="0">
                      <a:srgbClr val="A6A585"/>
                    </a:gs>
                    <a:gs pos="81000">
                      <a:srgbClr val="DEDBCE"/>
                    </a:gs>
                    <a:gs pos="100000">
                      <a:srgbClr val="FFFFFF"/>
                    </a:gs>
                  </a:gsLst>
                  <a:path path="circle">
                    <a:fillToRect t="100000" r="100000"/>
                  </a:path>
                  <a:tileRect l="-100000" b="-100000"/>
                </a:gradFill>
                <a:effectLst>
                  <a:glow rad="38100">
                    <a:srgbClr val="AE6152">
                      <a:alpha val="60000"/>
                    </a:srgbClr>
                  </a:glow>
                  <a:outerShdw blurRad="63500" dir="3600000" algn="tl" rotWithShape="0">
                    <a:srgbClr val="000000">
                      <a:alpha val="70000"/>
                    </a:srgbClr>
                  </a:outerShdw>
                </a:effectLst>
                <a:latin typeface="Elegance" panose="00000400000000000000" pitchFamily="2" charset="0"/>
              </a:rPr>
              <a:t>God </a:t>
            </a:r>
            <a:r>
              <a:rPr lang="en-US" sz="4000" b="1" spc="300" dirty="0" smtClean="0">
                <a:ln w="18415" cmpd="sng">
                  <a:solidFill>
                    <a:srgbClr val="FFFFFF"/>
                  </a:solidFill>
                  <a:prstDash val="solid"/>
                </a:ln>
                <a:gradFill flip="none" rotWithShape="1">
                  <a:gsLst>
                    <a:gs pos="0">
                      <a:srgbClr val="A6A585"/>
                    </a:gs>
                    <a:gs pos="81000">
                      <a:srgbClr val="DEDBCE"/>
                    </a:gs>
                    <a:gs pos="100000">
                      <a:srgbClr val="FFFFFF"/>
                    </a:gs>
                  </a:gsLst>
                  <a:path path="circle">
                    <a:fillToRect t="100000" r="100000"/>
                  </a:path>
                  <a:tileRect l="-100000" b="-100000"/>
                </a:gradFill>
                <a:effectLst>
                  <a:glow rad="38100">
                    <a:srgbClr val="AE6152">
                      <a:alpha val="60000"/>
                    </a:srgbClr>
                  </a:glow>
                  <a:outerShdw blurRad="63500" dir="3600000" algn="tl" rotWithShape="0">
                    <a:srgbClr val="000000">
                      <a:alpha val="70000"/>
                    </a:srgbClr>
                  </a:outerShdw>
                </a:effectLst>
                <a:latin typeface="Elegance" panose="00000400000000000000" pitchFamily="2" charset="0"/>
              </a:rPr>
              <a:t>(Isa. 53)</a:t>
            </a:r>
            <a:endParaRPr lang="en-US" sz="4000" b="1" spc="300" dirty="0">
              <a:ln w="18415" cmpd="sng">
                <a:solidFill>
                  <a:srgbClr val="FFFFFF"/>
                </a:solidFill>
                <a:prstDash val="solid"/>
              </a:ln>
              <a:gradFill flip="none" rotWithShape="1">
                <a:gsLst>
                  <a:gs pos="0">
                    <a:srgbClr val="A6A585"/>
                  </a:gs>
                  <a:gs pos="81000">
                    <a:srgbClr val="DEDBCE"/>
                  </a:gs>
                  <a:gs pos="100000">
                    <a:srgbClr val="FFFFFF"/>
                  </a:gs>
                </a:gsLst>
                <a:path path="circle">
                  <a:fillToRect t="100000" r="100000"/>
                </a:path>
                <a:tileRect l="-100000" b="-100000"/>
              </a:gradFill>
              <a:effectLst>
                <a:glow rad="38100">
                  <a:srgbClr val="AE6152">
                    <a:alpha val="60000"/>
                  </a:srgbClr>
                </a:glow>
                <a:outerShdw blurRad="63500" dir="3600000" algn="tl" rotWithShape="0">
                  <a:srgbClr val="000000">
                    <a:alpha val="70000"/>
                  </a:srgbClr>
                </a:outerShdw>
              </a:effectLst>
              <a:latin typeface="Elegance" panose="00000400000000000000" pitchFamily="2" charset="0"/>
            </a:endParaRPr>
          </a:p>
        </p:txBody>
      </p:sp>
      <p:sp>
        <p:nvSpPr>
          <p:cNvPr id="3" name="Content Placeholder 2"/>
          <p:cNvSpPr>
            <a:spLocks noGrp="1"/>
          </p:cNvSpPr>
          <p:nvPr>
            <p:ph idx="1"/>
          </p:nvPr>
        </p:nvSpPr>
        <p:spPr>
          <a:xfrm>
            <a:off x="101947" y="5452109"/>
            <a:ext cx="8047643" cy="1279237"/>
          </a:xfrm>
        </p:spPr>
        <p:txBody>
          <a:bodyPr>
            <a:noAutofit/>
          </a:bodyPr>
          <a:lstStyle/>
          <a:p>
            <a:pPr marL="0" indent="0">
              <a:buNone/>
            </a:pPr>
            <a:r>
              <a:rPr lang="en-US" sz="3200" dirty="0" smtClean="0">
                <a:ln w="0"/>
                <a:solidFill>
                  <a:schemeClr val="bg1"/>
                </a:solidFill>
                <a:effectLst>
                  <a:outerShdw blurRad="38100" dist="25400" dir="5400000" algn="ctr" rotWithShape="0">
                    <a:srgbClr val="6E747A">
                      <a:alpha val="43000"/>
                    </a:srgbClr>
                  </a:outerShdw>
                </a:effectLst>
                <a:latin typeface="Arial Black" panose="020B0A04020102020204" pitchFamily="34" charset="0"/>
              </a:rPr>
              <a:t>The Father’s Promised “GIFT</a:t>
            </a:r>
            <a:r>
              <a:rPr lang="en-US" sz="3200" dirty="0" smtClean="0">
                <a:ln w="0"/>
                <a:solidFill>
                  <a:schemeClr val="bg1"/>
                </a:solidFill>
                <a:effectLst>
                  <a:outerShdw blurRad="38100" dist="25400" dir="5400000" algn="ctr" rotWithShape="0">
                    <a:srgbClr val="6E747A">
                      <a:alpha val="43000"/>
                    </a:srgbClr>
                  </a:outerShdw>
                </a:effectLst>
                <a:latin typeface="Arial Black" panose="020B0A04020102020204" pitchFamily="34" charset="0"/>
              </a:rPr>
              <a:t>” </a:t>
            </a:r>
            <a:endParaRPr lang="en-US" sz="3200" dirty="0" smtClean="0">
              <a:ln w="0"/>
              <a:solidFill>
                <a:schemeClr val="bg1"/>
              </a:solidFill>
              <a:effectLst>
                <a:outerShdw blurRad="38100" dist="25400" dir="5400000" algn="ctr" rotWithShape="0">
                  <a:srgbClr val="6E747A">
                    <a:alpha val="43000"/>
                  </a:srgbClr>
                </a:outerShdw>
              </a:effectLst>
              <a:latin typeface="Arial Black" panose="020B0A04020102020204" pitchFamily="34" charset="0"/>
            </a:endParaRPr>
          </a:p>
          <a:p>
            <a:pPr marL="0" indent="0">
              <a:buNone/>
            </a:pPr>
            <a:r>
              <a:rPr lang="en-US" dirty="0" smtClean="0">
                <a:ln w="0"/>
                <a:solidFill>
                  <a:schemeClr val="bg1"/>
                </a:solidFill>
                <a:effectLst>
                  <a:outerShdw blurRad="38100" dist="25400" dir="5400000" algn="ctr" rotWithShape="0">
                    <a:srgbClr val="6E747A">
                      <a:alpha val="43000"/>
                    </a:srgbClr>
                  </a:outerShdw>
                </a:effectLst>
                <a:latin typeface="Arial Black" panose="020B0A04020102020204" pitchFamily="34" charset="0"/>
              </a:rPr>
              <a:t>“God Himself will provide the Lamb” </a:t>
            </a:r>
            <a:r>
              <a:rPr lang="en-US" sz="2000" dirty="0" smtClean="0">
                <a:ln w="0"/>
                <a:solidFill>
                  <a:schemeClr val="bg1"/>
                </a:solidFill>
                <a:effectLst>
                  <a:outerShdw blurRad="38100" dist="25400" dir="5400000" algn="ctr" rotWithShape="0">
                    <a:srgbClr val="6E747A">
                      <a:alpha val="43000"/>
                    </a:srgbClr>
                  </a:outerShdw>
                </a:effectLst>
                <a:latin typeface="Arial Black" panose="020B0A04020102020204" pitchFamily="34" charset="0"/>
              </a:rPr>
              <a:t>(Gen. 22:8)</a:t>
            </a:r>
            <a:endParaRPr lang="en-US" sz="2000" dirty="0">
              <a:ln w="0"/>
              <a:solidFill>
                <a:schemeClr val="bg1"/>
              </a:solidFill>
              <a:effectLst>
                <a:outerShdw blurRad="38100" dist="25400" dir="5400000" algn="ctr" rotWithShape="0">
                  <a:srgbClr val="6E747A">
                    <a:alpha val="43000"/>
                  </a:srgbClr>
                </a:outerShdw>
              </a:effectLst>
              <a:latin typeface="Arial Black" panose="020B0A04020102020204" pitchFamily="34" charset="0"/>
            </a:endParaRPr>
          </a:p>
        </p:txBody>
      </p:sp>
    </p:spTree>
    <p:extLst>
      <p:ext uri="{BB962C8B-B14F-4D97-AF65-F5344CB8AC3E}">
        <p14:creationId xmlns:p14="http://schemas.microsoft.com/office/powerpoint/2010/main" val="3266855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DA4944-CAFE-436E-BDD4-221D405DFB1D}"/>
              </a:ext>
            </a:extLst>
          </p:cNvPr>
          <p:cNvSpPr>
            <a:spLocks noGrp="1"/>
          </p:cNvSpPr>
          <p:nvPr>
            <p:ph type="title"/>
          </p:nvPr>
        </p:nvSpPr>
        <p:spPr>
          <a:xfrm>
            <a:off x="441821" y="1729648"/>
            <a:ext cx="10972800" cy="3624550"/>
          </a:xfrm>
        </p:spPr>
        <p:txBody>
          <a:bodyPr/>
          <a:lstStyle/>
          <a:p>
            <a:r>
              <a:rPr lang="en-US" sz="9600" b="1" dirty="0" smtClean="0">
                <a:solidFill>
                  <a:schemeClr val="tx1"/>
                </a:solidFill>
              </a:rPr>
              <a:t>“Love Feast”</a:t>
            </a:r>
            <a:br>
              <a:rPr lang="en-US" sz="9600" b="1" dirty="0" smtClean="0">
                <a:solidFill>
                  <a:schemeClr val="tx1"/>
                </a:solidFill>
              </a:rPr>
            </a:br>
            <a:r>
              <a:rPr lang="en-US" sz="3600" b="1" dirty="0" smtClean="0">
                <a:solidFill>
                  <a:schemeClr val="tx1"/>
                </a:solidFill>
              </a:rPr>
              <a:t>1 Cor. 11:21-34 &amp; Jude 1:12</a:t>
            </a:r>
            <a:endParaRPr lang="en-US" sz="9600" b="1" dirty="0">
              <a:solidFill>
                <a:schemeClr val="tx1"/>
              </a:solidFill>
            </a:endParaRPr>
          </a:p>
        </p:txBody>
      </p:sp>
    </p:spTree>
    <p:extLst>
      <p:ext uri="{BB962C8B-B14F-4D97-AF65-F5344CB8AC3E}">
        <p14:creationId xmlns:p14="http://schemas.microsoft.com/office/powerpoint/2010/main" val="34303812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294" y="160020"/>
            <a:ext cx="11752729" cy="6491792"/>
          </a:xfrm>
        </p:spPr>
        <p:txBody>
          <a:bodyPr>
            <a:noAutofit/>
          </a:bodyPr>
          <a:lstStyle/>
          <a:p>
            <a:pPr marL="0" indent="0" algn="ctr">
              <a:buNone/>
            </a:pPr>
            <a:r>
              <a:rPr lang="en-US" sz="48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The Son’s Gift to the World</a:t>
            </a:r>
            <a:endParaRPr lang="en-US" sz="2400" b="1" dirty="0" smtClean="0">
              <a:solidFill>
                <a:schemeClr val="bg1"/>
              </a:solidFill>
              <a:effectLst>
                <a:glow rad="101600">
                  <a:schemeClr val="bg2">
                    <a:lumMod val="25000"/>
                    <a:alpha val="60000"/>
                  </a:schemeClr>
                </a:glow>
                <a:outerShdw blurRad="38100" dist="38100" dir="2700000" algn="tl">
                  <a:srgbClr val="000000">
                    <a:alpha val="43137"/>
                  </a:srgbClr>
                </a:outerShdw>
              </a:effectLst>
            </a:endParaRPr>
          </a:p>
          <a:p>
            <a:pPr marL="0" indent="0">
              <a:buNone/>
            </a:pPr>
            <a:endParaRPr lang="en-US" sz="2400" b="1" dirty="0">
              <a:solidFill>
                <a:schemeClr val="bg1"/>
              </a:solidFill>
              <a:effectLst>
                <a:glow rad="101600">
                  <a:schemeClr val="bg2">
                    <a:lumMod val="25000"/>
                    <a:alpha val="60000"/>
                  </a:schemeClr>
                </a:glow>
                <a:outerShdw blurRad="38100" dist="38100" dir="2700000" algn="tl">
                  <a:srgbClr val="000000">
                    <a:alpha val="43137"/>
                  </a:srgbClr>
                </a:outerShdw>
              </a:effectLst>
            </a:endParaRPr>
          </a:p>
          <a:p>
            <a:pPr marL="0" indent="0">
              <a:buNone/>
            </a:pPr>
            <a:r>
              <a:rPr lang="en-US" sz="24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	</a:t>
            </a:r>
            <a:r>
              <a:rPr lang="en-US" sz="40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John 6:51 “I </a:t>
            </a:r>
            <a:r>
              <a:rPr lang="en-US" sz="4000" b="1" dirty="0">
                <a:solidFill>
                  <a:schemeClr val="bg1"/>
                </a:solidFill>
                <a:effectLst>
                  <a:glow rad="101600">
                    <a:schemeClr val="bg2">
                      <a:lumMod val="25000"/>
                      <a:alpha val="60000"/>
                    </a:schemeClr>
                  </a:glow>
                  <a:outerShdw blurRad="38100" dist="38100" dir="2700000" algn="tl">
                    <a:srgbClr val="000000">
                      <a:alpha val="43137"/>
                    </a:srgbClr>
                  </a:outerShdw>
                </a:effectLst>
              </a:rPr>
              <a:t>am the living bread which came down from heaven. If anyone eats of this bread, he will live forever; and the bread that </a:t>
            </a:r>
            <a:r>
              <a:rPr lang="en-US" sz="4000" b="1" u="sng" dirty="0">
                <a:solidFill>
                  <a:schemeClr val="bg1"/>
                </a:solidFill>
                <a:effectLst>
                  <a:glow rad="101600">
                    <a:schemeClr val="bg2">
                      <a:lumMod val="25000"/>
                      <a:alpha val="60000"/>
                    </a:schemeClr>
                  </a:glow>
                  <a:outerShdw blurRad="38100" dist="38100" dir="2700000" algn="tl">
                    <a:srgbClr val="000000">
                      <a:alpha val="43137"/>
                    </a:srgbClr>
                  </a:outerShdw>
                </a:effectLst>
              </a:rPr>
              <a:t>I shall give </a:t>
            </a:r>
            <a:r>
              <a:rPr lang="en-US" sz="4000" b="1" dirty="0">
                <a:solidFill>
                  <a:schemeClr val="bg1"/>
                </a:solidFill>
                <a:effectLst>
                  <a:glow rad="101600">
                    <a:schemeClr val="bg2">
                      <a:lumMod val="25000"/>
                      <a:alpha val="60000"/>
                    </a:schemeClr>
                  </a:glow>
                  <a:outerShdw blurRad="38100" dist="38100" dir="2700000" algn="tl">
                    <a:srgbClr val="000000">
                      <a:alpha val="43137"/>
                    </a:srgbClr>
                  </a:outerShdw>
                </a:effectLst>
              </a:rPr>
              <a:t>is My flesh, which </a:t>
            </a:r>
            <a:r>
              <a:rPr lang="en-US" sz="4000" b="1" u="sng" dirty="0">
                <a:solidFill>
                  <a:schemeClr val="bg1"/>
                </a:solidFill>
                <a:effectLst>
                  <a:glow rad="101600">
                    <a:schemeClr val="bg2">
                      <a:lumMod val="25000"/>
                      <a:alpha val="60000"/>
                    </a:schemeClr>
                  </a:glow>
                  <a:outerShdw blurRad="38100" dist="38100" dir="2700000" algn="tl">
                    <a:srgbClr val="000000">
                      <a:alpha val="43137"/>
                    </a:srgbClr>
                  </a:outerShdw>
                </a:effectLst>
              </a:rPr>
              <a:t>I shall give </a:t>
            </a:r>
            <a:r>
              <a:rPr lang="en-US" sz="4000" b="1" dirty="0">
                <a:solidFill>
                  <a:schemeClr val="bg1"/>
                </a:solidFill>
                <a:effectLst>
                  <a:glow rad="101600">
                    <a:schemeClr val="bg2">
                      <a:lumMod val="25000"/>
                      <a:alpha val="60000"/>
                    </a:schemeClr>
                  </a:glow>
                  <a:outerShdw blurRad="38100" dist="38100" dir="2700000" algn="tl">
                    <a:srgbClr val="000000">
                      <a:alpha val="43137"/>
                    </a:srgbClr>
                  </a:outerShdw>
                </a:effectLst>
              </a:rPr>
              <a:t>for the life of the </a:t>
            </a:r>
            <a:r>
              <a:rPr lang="en-US" sz="40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world.”</a:t>
            </a:r>
          </a:p>
          <a:p>
            <a:pPr marL="0" indent="0">
              <a:buNone/>
            </a:pPr>
            <a:endParaRPr lang="en-US" sz="4000" b="1" dirty="0" smtClean="0">
              <a:solidFill>
                <a:schemeClr val="bg1"/>
              </a:solidFill>
              <a:effectLst>
                <a:glow rad="101600">
                  <a:schemeClr val="bg2">
                    <a:lumMod val="25000"/>
                    <a:alpha val="60000"/>
                  </a:schemeClr>
                </a:glow>
                <a:outerShdw blurRad="38100" dist="38100" dir="2700000" algn="tl">
                  <a:srgbClr val="000000">
                    <a:alpha val="43137"/>
                  </a:srgbClr>
                </a:outerShdw>
              </a:effectLst>
            </a:endParaRPr>
          </a:p>
          <a:p>
            <a:pPr marL="0" indent="0">
              <a:buNone/>
            </a:pPr>
            <a:r>
              <a:rPr lang="en-US" sz="40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 	</a:t>
            </a:r>
            <a:r>
              <a:rPr lang="en-US" sz="40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Luke </a:t>
            </a:r>
            <a:r>
              <a:rPr lang="en-US" sz="4000" b="1" dirty="0">
                <a:solidFill>
                  <a:schemeClr val="bg1"/>
                </a:solidFill>
                <a:effectLst>
                  <a:glow rad="101600">
                    <a:schemeClr val="bg2">
                      <a:lumMod val="25000"/>
                      <a:alpha val="60000"/>
                    </a:schemeClr>
                  </a:glow>
                  <a:outerShdw blurRad="38100" dist="38100" dir="2700000" algn="tl">
                    <a:srgbClr val="000000">
                      <a:alpha val="43137"/>
                    </a:srgbClr>
                  </a:outerShdw>
                </a:effectLst>
              </a:rPr>
              <a:t>22:19 “And He took bread, gave thanks and broke it, and gave it to them, saying, "This is My body which is given for you; do this in remembrance of Me</a:t>
            </a:r>
            <a:r>
              <a:rPr lang="en-US" sz="40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a:t>
            </a:r>
            <a:endParaRPr lang="en-US" sz="4000" b="1" dirty="0">
              <a:solidFill>
                <a:schemeClr val="bg1"/>
              </a:solidFill>
              <a:effectLst>
                <a:glow rad="101600">
                  <a:schemeClr val="bg2">
                    <a:lumMod val="25000"/>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32900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065477" y="2860430"/>
            <a:ext cx="1242645" cy="3181595"/>
          </a:xfrm>
        </p:spPr>
        <p:txBody>
          <a:bodyPr>
            <a:normAutofit/>
          </a:bodyPr>
          <a:lstStyle/>
          <a:p>
            <a:pPr marL="0" indent="0">
              <a:buNone/>
            </a:pPr>
            <a:r>
              <a:rPr lang="en-US" sz="6000" b="1" dirty="0" smtClean="0"/>
              <a:t>3</a:t>
            </a:r>
            <a:endParaRPr lang="en-US" sz="6000" b="1" dirty="0"/>
          </a:p>
        </p:txBody>
      </p:sp>
    </p:spTree>
    <p:extLst>
      <p:ext uri="{BB962C8B-B14F-4D97-AF65-F5344CB8AC3E}">
        <p14:creationId xmlns:p14="http://schemas.microsoft.com/office/powerpoint/2010/main" val="10743875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864" y="3737610"/>
            <a:ext cx="11752729" cy="2902772"/>
          </a:xfrm>
        </p:spPr>
        <p:txBody>
          <a:bodyPr>
            <a:noAutofit/>
          </a:bodyPr>
          <a:lstStyle/>
          <a:p>
            <a:pPr marL="0" indent="0">
              <a:buNone/>
            </a:pPr>
            <a:r>
              <a:rPr lang="en-US" sz="34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	</a:t>
            </a:r>
            <a:r>
              <a:rPr lang="en-US" sz="34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	Matt</a:t>
            </a:r>
            <a:r>
              <a:rPr lang="en-US" sz="3400" b="1" dirty="0">
                <a:solidFill>
                  <a:schemeClr val="bg1"/>
                </a:solidFill>
                <a:effectLst>
                  <a:glow rad="101600">
                    <a:schemeClr val="bg2">
                      <a:lumMod val="25000"/>
                      <a:alpha val="60000"/>
                    </a:schemeClr>
                  </a:glow>
                  <a:outerShdw blurRad="38100" dist="38100" dir="2700000" algn="tl">
                    <a:srgbClr val="000000">
                      <a:alpha val="43137"/>
                    </a:srgbClr>
                  </a:outerShdw>
                </a:effectLst>
              </a:rPr>
              <a:t>. 26:27-29 “Then He took the cup, and gave thanks, and gave it to them, saying, “Drink from it, all of you. For this is My blood of the new covenant, which is shed for many for the remission of sins. But I say to you, I will not drink of this fruit of the vine from now on until that day when I drink it new with you in My Father’s </a:t>
            </a:r>
            <a:r>
              <a:rPr lang="en-US" sz="3400" b="1" dirty="0" smtClean="0">
                <a:solidFill>
                  <a:schemeClr val="bg1"/>
                </a:solidFill>
                <a:effectLst>
                  <a:glow rad="101600">
                    <a:schemeClr val="bg2">
                      <a:lumMod val="25000"/>
                      <a:alpha val="60000"/>
                    </a:schemeClr>
                  </a:glow>
                  <a:outerShdw blurRad="38100" dist="38100" dir="2700000" algn="tl">
                    <a:srgbClr val="000000">
                      <a:alpha val="43137"/>
                    </a:srgbClr>
                  </a:outerShdw>
                </a:effectLst>
              </a:rPr>
              <a:t>Kingdom</a:t>
            </a:r>
            <a:r>
              <a:rPr lang="en-US" sz="3400" b="1" dirty="0">
                <a:solidFill>
                  <a:schemeClr val="bg1"/>
                </a:solidFill>
                <a:effectLst>
                  <a:glow rad="101600">
                    <a:schemeClr val="bg2">
                      <a:lumMod val="25000"/>
                      <a:alpha val="60000"/>
                    </a:scheme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14001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1337347" name="Rectangle 3"/>
          <p:cNvSpPr>
            <a:spLocks noGrp="1" noChangeArrowheads="1"/>
          </p:cNvSpPr>
          <p:nvPr>
            <p:ph type="body" idx="1"/>
          </p:nvPr>
        </p:nvSpPr>
        <p:spPr>
          <a:xfrm>
            <a:off x="0" y="2875561"/>
            <a:ext cx="12192000" cy="2819400"/>
          </a:xfrm>
        </p:spPr>
        <p:txBody>
          <a:bodyPr/>
          <a:lstStyle/>
          <a:p>
            <a:pPr algn="ctr" eaLnBrk="1" hangingPunct="1">
              <a:buFont typeface="Wingdings" pitchFamily="2" charset="2"/>
              <a:buNone/>
              <a:defRPr/>
            </a:pPr>
            <a:r>
              <a:rPr lang="en-US" sz="8000" b="1" dirty="0">
                <a:effectLst>
                  <a:innerShdw blurRad="63500" dist="50800" dir="2700000">
                    <a:prstClr val="black">
                      <a:alpha val="50000"/>
                    </a:prstClr>
                  </a:innerShdw>
                </a:effectLst>
              </a:rPr>
              <a:t>Behold the Lamb</a:t>
            </a:r>
          </a:p>
        </p:txBody>
      </p:sp>
      <p:sp>
        <p:nvSpPr>
          <p:cNvPr id="4" name="TextBox 3"/>
          <p:cNvSpPr txBox="1"/>
          <p:nvPr/>
        </p:nvSpPr>
        <p:spPr>
          <a:xfrm>
            <a:off x="7061983" y="5809891"/>
            <a:ext cx="5339114" cy="461665"/>
          </a:xfrm>
          <a:prstGeom prst="rect">
            <a:avLst/>
          </a:prstGeom>
          <a:noFill/>
        </p:spPr>
        <p:txBody>
          <a:bodyPr wrap="square" rtlCol="0">
            <a:spAutoFit/>
          </a:bodyPr>
          <a:lstStyle/>
          <a:p>
            <a:r>
              <a:rPr lang="en-US" sz="1200" dirty="0">
                <a:solidFill>
                  <a:srgbClr val="FFFFFF"/>
                </a:solidFill>
              </a:rPr>
              <a:t>By Kristyn &amp; Keith Getty, Stuart Townsend</a:t>
            </a:r>
          </a:p>
          <a:p>
            <a:r>
              <a:rPr lang="en-US" sz="1200" dirty="0">
                <a:solidFill>
                  <a:srgbClr val="FFFFFF"/>
                </a:solidFill>
                <a:latin typeface="Arial" panose="020B0604020202020204" pitchFamily="34" charset="0"/>
              </a:rPr>
              <a:t>CCLI License #3244070</a:t>
            </a:r>
          </a:p>
        </p:txBody>
      </p:sp>
      <p:pic>
        <p:nvPicPr>
          <p:cNvPr id="3" name="Behold The Lamb (Communion Hymn) (Keith &amp; Kris...) Audio Track">
            <a:hlinkClick r:id="" action="ppaction://media"/>
            <a:extLst>
              <a:ext uri="{FF2B5EF4-FFF2-40B4-BE49-F238E27FC236}">
                <a16:creationId xmlns:a16="http://schemas.microsoft.com/office/drawing/2014/main" xmlns="" id="{D1394E1E-CC8F-4C3A-A1D1-F8495E158AAF}"/>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82286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134223" y="92279"/>
            <a:ext cx="11945923" cy="6509857"/>
          </a:xfrm>
        </p:spPr>
        <p:txBody>
          <a:bodyPr/>
          <a:lstStyle/>
          <a:p>
            <a:pPr algn="ctr" eaLnBrk="1" hangingPunct="1">
              <a:lnSpc>
                <a:spcPct val="150000"/>
              </a:lnSpc>
              <a:spcBef>
                <a:spcPts val="0"/>
              </a:spcBef>
              <a:buNone/>
              <a:defRPr/>
            </a:pPr>
            <a:r>
              <a:rPr lang="en-US" sz="4800" b="1" dirty="0"/>
              <a:t>Behold the Lamb </a:t>
            </a:r>
          </a:p>
          <a:p>
            <a:pPr algn="ctr" eaLnBrk="1" hangingPunct="1">
              <a:lnSpc>
                <a:spcPct val="150000"/>
              </a:lnSpc>
              <a:spcBef>
                <a:spcPts val="0"/>
              </a:spcBef>
              <a:buNone/>
              <a:defRPr/>
            </a:pPr>
            <a:r>
              <a:rPr lang="en-US" sz="4800" b="1" dirty="0"/>
              <a:t>Who bears our sins away</a:t>
            </a:r>
          </a:p>
          <a:p>
            <a:pPr algn="ctr" eaLnBrk="1" hangingPunct="1">
              <a:lnSpc>
                <a:spcPct val="150000"/>
              </a:lnSpc>
              <a:spcBef>
                <a:spcPts val="0"/>
              </a:spcBef>
              <a:buNone/>
              <a:defRPr/>
            </a:pPr>
            <a:r>
              <a:rPr lang="en-US" sz="4800" b="1" dirty="0"/>
              <a:t>Slain for us - and we remember</a:t>
            </a:r>
          </a:p>
          <a:p>
            <a:pPr algn="ctr" eaLnBrk="1" hangingPunct="1">
              <a:lnSpc>
                <a:spcPct val="150000"/>
              </a:lnSpc>
              <a:spcBef>
                <a:spcPts val="0"/>
              </a:spcBef>
              <a:buNone/>
              <a:defRPr/>
            </a:pPr>
            <a:r>
              <a:rPr lang="en-US" sz="4800" b="1" dirty="0"/>
              <a:t>The promise made that </a:t>
            </a:r>
          </a:p>
          <a:p>
            <a:pPr algn="ctr" eaLnBrk="1" hangingPunct="1">
              <a:lnSpc>
                <a:spcPct val="150000"/>
              </a:lnSpc>
              <a:spcBef>
                <a:spcPts val="0"/>
              </a:spcBef>
              <a:buNone/>
              <a:defRPr/>
            </a:pPr>
            <a:r>
              <a:rPr lang="en-US" sz="4800" b="1" dirty="0"/>
              <a:t>All who come in faith</a:t>
            </a:r>
          </a:p>
          <a:p>
            <a:pPr algn="ctr" eaLnBrk="1" hangingPunct="1">
              <a:lnSpc>
                <a:spcPct val="150000"/>
              </a:lnSpc>
              <a:spcBef>
                <a:spcPts val="0"/>
              </a:spcBef>
              <a:buNone/>
              <a:defRPr/>
            </a:pPr>
            <a:r>
              <a:rPr lang="en-US" sz="4800" b="1" dirty="0"/>
              <a:t>Find forgiveness at the cross</a:t>
            </a:r>
          </a:p>
        </p:txBody>
      </p:sp>
    </p:spTree>
    <p:extLst>
      <p:ext uri="{BB962C8B-B14F-4D97-AF65-F5344CB8AC3E}">
        <p14:creationId xmlns:p14="http://schemas.microsoft.com/office/powerpoint/2010/main" val="176028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304800" y="511335"/>
            <a:ext cx="11582400" cy="6191468"/>
          </a:xfrm>
        </p:spPr>
        <p:txBody>
          <a:bodyPr/>
          <a:lstStyle/>
          <a:p>
            <a:pPr algn="ctr" eaLnBrk="1" hangingPunct="1">
              <a:lnSpc>
                <a:spcPct val="150000"/>
              </a:lnSpc>
              <a:spcBef>
                <a:spcPts val="0"/>
              </a:spcBef>
              <a:buNone/>
              <a:defRPr/>
            </a:pPr>
            <a:r>
              <a:rPr lang="en-US" sz="5400" b="1" dirty="0"/>
              <a:t>So we share in this bread of life</a:t>
            </a:r>
          </a:p>
          <a:p>
            <a:pPr algn="ctr" eaLnBrk="1" hangingPunct="1">
              <a:lnSpc>
                <a:spcPct val="150000"/>
              </a:lnSpc>
              <a:spcBef>
                <a:spcPts val="0"/>
              </a:spcBef>
              <a:buNone/>
              <a:defRPr/>
            </a:pPr>
            <a:r>
              <a:rPr lang="en-US" sz="5400" b="1" dirty="0"/>
              <a:t>And we drink of His sacrifice</a:t>
            </a:r>
          </a:p>
          <a:p>
            <a:pPr algn="ctr" eaLnBrk="1" hangingPunct="1">
              <a:lnSpc>
                <a:spcPct val="150000"/>
              </a:lnSpc>
              <a:spcBef>
                <a:spcPts val="0"/>
              </a:spcBef>
              <a:buNone/>
              <a:defRPr/>
            </a:pPr>
            <a:r>
              <a:rPr lang="en-US" sz="5400" b="1" dirty="0"/>
              <a:t>As a sign of our bonds of peace</a:t>
            </a:r>
          </a:p>
          <a:p>
            <a:pPr algn="ctr" eaLnBrk="1" hangingPunct="1">
              <a:lnSpc>
                <a:spcPct val="150000"/>
              </a:lnSpc>
              <a:spcBef>
                <a:spcPts val="0"/>
              </a:spcBef>
              <a:buNone/>
              <a:defRPr/>
            </a:pPr>
            <a:r>
              <a:rPr lang="en-US" sz="5400" b="1" dirty="0"/>
              <a:t>Around the table of the King</a:t>
            </a:r>
          </a:p>
        </p:txBody>
      </p:sp>
    </p:spTree>
    <p:extLst>
      <p:ext uri="{BB962C8B-B14F-4D97-AF65-F5344CB8AC3E}">
        <p14:creationId xmlns:p14="http://schemas.microsoft.com/office/powerpoint/2010/main" val="94071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2337"/>
            <a:ext cx="12192000" cy="6107185"/>
          </a:xfrm>
        </p:spPr>
        <p:txBody>
          <a:bodyPr/>
          <a:lstStyle/>
          <a:p>
            <a:pPr algn="ctr" eaLnBrk="1" hangingPunct="1">
              <a:lnSpc>
                <a:spcPct val="150000"/>
              </a:lnSpc>
              <a:spcBef>
                <a:spcPts val="0"/>
              </a:spcBef>
              <a:buNone/>
              <a:defRPr/>
            </a:pPr>
            <a:r>
              <a:rPr lang="en-US" sz="4800" b="1" dirty="0"/>
              <a:t>The body of our Savior Jesus Christ</a:t>
            </a:r>
          </a:p>
          <a:p>
            <a:pPr algn="ctr" eaLnBrk="1" hangingPunct="1">
              <a:lnSpc>
                <a:spcPct val="150000"/>
              </a:lnSpc>
              <a:spcBef>
                <a:spcPts val="0"/>
              </a:spcBef>
              <a:buNone/>
              <a:defRPr/>
            </a:pPr>
            <a:r>
              <a:rPr lang="en-US" sz="4800" b="1" dirty="0"/>
              <a:t>Torn for you - eat and remember</a:t>
            </a:r>
          </a:p>
          <a:p>
            <a:pPr algn="ctr" eaLnBrk="1" hangingPunct="1">
              <a:lnSpc>
                <a:spcPct val="150000"/>
              </a:lnSpc>
              <a:spcBef>
                <a:spcPts val="0"/>
              </a:spcBef>
              <a:buNone/>
              <a:defRPr/>
            </a:pPr>
            <a:r>
              <a:rPr lang="en-US" sz="4800" b="1" dirty="0"/>
              <a:t>The wounds that heal</a:t>
            </a:r>
          </a:p>
          <a:p>
            <a:pPr algn="ctr" eaLnBrk="1" hangingPunct="1">
              <a:lnSpc>
                <a:spcPct val="150000"/>
              </a:lnSpc>
              <a:spcBef>
                <a:spcPts val="0"/>
              </a:spcBef>
              <a:buNone/>
              <a:defRPr/>
            </a:pPr>
            <a:r>
              <a:rPr lang="en-US" sz="4800" b="1" dirty="0"/>
              <a:t>The death that brings us life</a:t>
            </a:r>
          </a:p>
          <a:p>
            <a:pPr algn="ctr" eaLnBrk="1" hangingPunct="1">
              <a:lnSpc>
                <a:spcPct val="150000"/>
              </a:lnSpc>
              <a:spcBef>
                <a:spcPts val="0"/>
              </a:spcBef>
              <a:buNone/>
              <a:defRPr/>
            </a:pPr>
            <a:r>
              <a:rPr lang="en-US" sz="4800" b="1" dirty="0"/>
              <a:t>Paid the price to make us one</a:t>
            </a:r>
          </a:p>
        </p:txBody>
      </p:sp>
    </p:spTree>
    <p:extLst>
      <p:ext uri="{BB962C8B-B14F-4D97-AF65-F5344CB8AC3E}">
        <p14:creationId xmlns:p14="http://schemas.microsoft.com/office/powerpoint/2010/main" val="73859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459725" y="985126"/>
            <a:ext cx="11437579" cy="4718507"/>
          </a:xfrm>
        </p:spPr>
        <p:txBody>
          <a:bodyPr/>
          <a:lstStyle/>
          <a:p>
            <a:pPr algn="ctr" eaLnBrk="1" hangingPunct="1">
              <a:lnSpc>
                <a:spcPct val="150000"/>
              </a:lnSpc>
              <a:spcBef>
                <a:spcPts val="0"/>
              </a:spcBef>
              <a:buNone/>
              <a:defRPr/>
            </a:pPr>
            <a:r>
              <a:rPr lang="en-US" sz="4800" b="1" dirty="0"/>
              <a:t>You shall bind them</a:t>
            </a:r>
          </a:p>
          <a:p>
            <a:pPr algn="ctr" eaLnBrk="1" hangingPunct="1">
              <a:lnSpc>
                <a:spcPct val="150000"/>
              </a:lnSpc>
              <a:spcBef>
                <a:spcPts val="0"/>
              </a:spcBef>
              <a:buNone/>
              <a:defRPr/>
            </a:pPr>
            <a:r>
              <a:rPr lang="en-US" sz="4800" b="1" dirty="0"/>
              <a:t>as a sign on your hand</a:t>
            </a:r>
          </a:p>
          <a:p>
            <a:pPr algn="ctr" eaLnBrk="1" hangingPunct="1">
              <a:lnSpc>
                <a:spcPct val="150000"/>
              </a:lnSpc>
              <a:spcBef>
                <a:spcPts val="0"/>
              </a:spcBef>
              <a:buNone/>
              <a:defRPr/>
            </a:pPr>
            <a:r>
              <a:rPr lang="en-US" sz="4800" b="1" dirty="0"/>
              <a:t>And they shall be as frontlets between your eyes</a:t>
            </a:r>
          </a:p>
          <a:p>
            <a:pPr algn="ctr" eaLnBrk="1" hangingPunct="1">
              <a:lnSpc>
                <a:spcPct val="150000"/>
              </a:lnSpc>
              <a:spcBef>
                <a:spcPts val="0"/>
              </a:spcBef>
              <a:buNone/>
              <a:defRPr/>
            </a:pPr>
            <a:r>
              <a:rPr lang="en-US" sz="4800" b="1" dirty="0"/>
              <a:t>  </a:t>
            </a:r>
          </a:p>
        </p:txBody>
      </p:sp>
    </p:spTree>
    <p:extLst>
      <p:ext uri="{BB962C8B-B14F-4D97-AF65-F5344CB8AC3E}">
        <p14:creationId xmlns:p14="http://schemas.microsoft.com/office/powerpoint/2010/main" val="180745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304800" y="511335"/>
            <a:ext cx="11582400" cy="6191468"/>
          </a:xfrm>
        </p:spPr>
        <p:txBody>
          <a:bodyPr/>
          <a:lstStyle/>
          <a:p>
            <a:pPr algn="ctr" eaLnBrk="1" hangingPunct="1">
              <a:lnSpc>
                <a:spcPct val="150000"/>
              </a:lnSpc>
              <a:spcBef>
                <a:spcPts val="0"/>
              </a:spcBef>
              <a:buNone/>
              <a:defRPr/>
            </a:pPr>
            <a:r>
              <a:rPr lang="en-US" sz="5400" b="1" dirty="0"/>
              <a:t>So we share in this bread of life</a:t>
            </a:r>
          </a:p>
          <a:p>
            <a:pPr algn="ctr" eaLnBrk="1" hangingPunct="1">
              <a:lnSpc>
                <a:spcPct val="150000"/>
              </a:lnSpc>
              <a:spcBef>
                <a:spcPts val="0"/>
              </a:spcBef>
              <a:buNone/>
              <a:defRPr/>
            </a:pPr>
            <a:r>
              <a:rPr lang="en-US" sz="5400" b="1" dirty="0"/>
              <a:t>And we drink of His sacrifice</a:t>
            </a:r>
          </a:p>
          <a:p>
            <a:pPr algn="ctr" eaLnBrk="1" hangingPunct="1">
              <a:lnSpc>
                <a:spcPct val="150000"/>
              </a:lnSpc>
              <a:spcBef>
                <a:spcPts val="0"/>
              </a:spcBef>
              <a:buNone/>
              <a:defRPr/>
            </a:pPr>
            <a:r>
              <a:rPr lang="en-US" sz="5400" b="1" dirty="0"/>
              <a:t>As a sign of our bonds of love</a:t>
            </a:r>
          </a:p>
          <a:p>
            <a:pPr algn="ctr" eaLnBrk="1" hangingPunct="1">
              <a:lnSpc>
                <a:spcPct val="150000"/>
              </a:lnSpc>
              <a:spcBef>
                <a:spcPts val="0"/>
              </a:spcBef>
              <a:buNone/>
              <a:defRPr/>
            </a:pPr>
            <a:r>
              <a:rPr lang="en-US" sz="5400" b="1" dirty="0"/>
              <a:t>Around the table of the King</a:t>
            </a:r>
          </a:p>
        </p:txBody>
      </p:sp>
    </p:spTree>
    <p:extLst>
      <p:ext uri="{BB962C8B-B14F-4D97-AF65-F5344CB8AC3E}">
        <p14:creationId xmlns:p14="http://schemas.microsoft.com/office/powerpoint/2010/main" val="21715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7999"/>
          </a:xfrm>
        </p:spPr>
        <p:txBody>
          <a:bodyPr/>
          <a:lstStyle/>
          <a:p>
            <a:pPr algn="ctr" eaLnBrk="1" hangingPunct="1">
              <a:lnSpc>
                <a:spcPct val="150000"/>
              </a:lnSpc>
              <a:spcBef>
                <a:spcPts val="0"/>
              </a:spcBef>
              <a:buNone/>
              <a:defRPr/>
            </a:pPr>
            <a:r>
              <a:rPr lang="en-US" sz="4800" b="1" dirty="0"/>
              <a:t>The blood that cleanses </a:t>
            </a:r>
          </a:p>
          <a:p>
            <a:pPr algn="ctr" eaLnBrk="1" hangingPunct="1">
              <a:lnSpc>
                <a:spcPct val="150000"/>
              </a:lnSpc>
              <a:spcBef>
                <a:spcPts val="0"/>
              </a:spcBef>
              <a:buNone/>
              <a:defRPr/>
            </a:pPr>
            <a:r>
              <a:rPr lang="en-US" sz="4800" b="1" dirty="0"/>
              <a:t>Every stain of sin</a:t>
            </a:r>
          </a:p>
          <a:p>
            <a:pPr algn="ctr" eaLnBrk="1" hangingPunct="1">
              <a:lnSpc>
                <a:spcPct val="150000"/>
              </a:lnSpc>
              <a:spcBef>
                <a:spcPts val="0"/>
              </a:spcBef>
              <a:buNone/>
              <a:defRPr/>
            </a:pPr>
            <a:r>
              <a:rPr lang="en-US" sz="4800" b="1" dirty="0"/>
              <a:t>Shed for you - drink and remember</a:t>
            </a:r>
          </a:p>
          <a:p>
            <a:pPr algn="ctr" eaLnBrk="1" hangingPunct="1">
              <a:lnSpc>
                <a:spcPct val="150000"/>
              </a:lnSpc>
              <a:spcBef>
                <a:spcPts val="0"/>
              </a:spcBef>
              <a:buNone/>
              <a:defRPr/>
            </a:pPr>
            <a:r>
              <a:rPr lang="en-US" sz="4800" b="1" dirty="0"/>
              <a:t>He drained death's cup</a:t>
            </a:r>
          </a:p>
          <a:p>
            <a:pPr algn="ctr" eaLnBrk="1" hangingPunct="1">
              <a:lnSpc>
                <a:spcPct val="150000"/>
              </a:lnSpc>
              <a:spcBef>
                <a:spcPts val="0"/>
              </a:spcBef>
              <a:buNone/>
              <a:defRPr/>
            </a:pPr>
            <a:r>
              <a:rPr lang="en-US" sz="4800" b="1" dirty="0"/>
              <a:t>That all may enter in</a:t>
            </a:r>
          </a:p>
          <a:p>
            <a:pPr algn="ctr" eaLnBrk="1" hangingPunct="1">
              <a:lnSpc>
                <a:spcPct val="150000"/>
              </a:lnSpc>
              <a:spcBef>
                <a:spcPts val="0"/>
              </a:spcBef>
              <a:buNone/>
              <a:defRPr/>
            </a:pPr>
            <a:r>
              <a:rPr lang="en-US" sz="4800" b="1" dirty="0"/>
              <a:t>To receive the life of God</a:t>
            </a:r>
          </a:p>
        </p:txBody>
      </p:sp>
    </p:spTree>
    <p:extLst>
      <p:ext uri="{BB962C8B-B14F-4D97-AF65-F5344CB8AC3E}">
        <p14:creationId xmlns:p14="http://schemas.microsoft.com/office/powerpoint/2010/main" val="100958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304800" y="511335"/>
            <a:ext cx="11582400" cy="6191468"/>
          </a:xfrm>
        </p:spPr>
        <p:txBody>
          <a:bodyPr/>
          <a:lstStyle/>
          <a:p>
            <a:pPr algn="ctr" eaLnBrk="1" hangingPunct="1">
              <a:lnSpc>
                <a:spcPct val="150000"/>
              </a:lnSpc>
              <a:spcBef>
                <a:spcPts val="0"/>
              </a:spcBef>
              <a:buNone/>
              <a:defRPr/>
            </a:pPr>
            <a:r>
              <a:rPr lang="en-US" sz="5400" b="1" dirty="0"/>
              <a:t>So we share in this love of life</a:t>
            </a:r>
          </a:p>
          <a:p>
            <a:pPr algn="ctr" eaLnBrk="1" hangingPunct="1">
              <a:lnSpc>
                <a:spcPct val="150000"/>
              </a:lnSpc>
              <a:spcBef>
                <a:spcPts val="0"/>
              </a:spcBef>
              <a:buNone/>
              <a:defRPr/>
            </a:pPr>
            <a:r>
              <a:rPr lang="en-US" sz="5400" b="1" dirty="0"/>
              <a:t>And we drink of His sacrifice</a:t>
            </a:r>
          </a:p>
          <a:p>
            <a:pPr algn="ctr" eaLnBrk="1" hangingPunct="1">
              <a:lnSpc>
                <a:spcPct val="150000"/>
              </a:lnSpc>
              <a:spcBef>
                <a:spcPts val="0"/>
              </a:spcBef>
              <a:buNone/>
              <a:defRPr/>
            </a:pPr>
            <a:r>
              <a:rPr lang="en-US" sz="5400" b="1" dirty="0"/>
              <a:t>As a sign of our bonds of grace</a:t>
            </a:r>
          </a:p>
          <a:p>
            <a:pPr algn="ctr" eaLnBrk="1" hangingPunct="1">
              <a:lnSpc>
                <a:spcPct val="150000"/>
              </a:lnSpc>
              <a:spcBef>
                <a:spcPts val="0"/>
              </a:spcBef>
              <a:buNone/>
              <a:defRPr/>
            </a:pPr>
            <a:r>
              <a:rPr lang="en-US" sz="5400" b="1" dirty="0"/>
              <a:t>Around the table of the King</a:t>
            </a:r>
          </a:p>
        </p:txBody>
      </p:sp>
    </p:spTree>
    <p:extLst>
      <p:ext uri="{BB962C8B-B14F-4D97-AF65-F5344CB8AC3E}">
        <p14:creationId xmlns:p14="http://schemas.microsoft.com/office/powerpoint/2010/main" val="32333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9AB82-FE95-4B40-BAE1-CA4F0266C1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094EE41-67EA-441A-AD0B-F408587EA74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391228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2337"/>
            <a:ext cx="12192000" cy="6107185"/>
          </a:xfrm>
        </p:spPr>
        <p:txBody>
          <a:bodyPr/>
          <a:lstStyle/>
          <a:p>
            <a:pPr algn="ctr" eaLnBrk="1" hangingPunct="1">
              <a:lnSpc>
                <a:spcPct val="150000"/>
              </a:lnSpc>
              <a:spcBef>
                <a:spcPts val="0"/>
              </a:spcBef>
              <a:buNone/>
              <a:defRPr/>
            </a:pPr>
            <a:r>
              <a:rPr lang="en-US" sz="4800" b="1" dirty="0"/>
              <a:t>And so with thankfulness</a:t>
            </a:r>
          </a:p>
          <a:p>
            <a:pPr algn="ctr" eaLnBrk="1" hangingPunct="1">
              <a:lnSpc>
                <a:spcPct val="150000"/>
              </a:lnSpc>
              <a:spcBef>
                <a:spcPts val="0"/>
              </a:spcBef>
              <a:buNone/>
              <a:defRPr/>
            </a:pPr>
            <a:r>
              <a:rPr lang="en-US" sz="4800" b="1" dirty="0"/>
              <a:t>And faith we rise</a:t>
            </a:r>
          </a:p>
          <a:p>
            <a:pPr algn="ctr" eaLnBrk="1" hangingPunct="1">
              <a:lnSpc>
                <a:spcPct val="150000"/>
              </a:lnSpc>
              <a:spcBef>
                <a:spcPts val="0"/>
              </a:spcBef>
              <a:buNone/>
              <a:defRPr/>
            </a:pPr>
            <a:r>
              <a:rPr lang="en-US" sz="4800" b="1" dirty="0"/>
              <a:t>To respond, and to remember</a:t>
            </a:r>
          </a:p>
          <a:p>
            <a:pPr algn="ctr" eaLnBrk="1" hangingPunct="1">
              <a:lnSpc>
                <a:spcPct val="150000"/>
              </a:lnSpc>
              <a:spcBef>
                <a:spcPts val="0"/>
              </a:spcBef>
              <a:buNone/>
              <a:defRPr/>
            </a:pPr>
            <a:r>
              <a:rPr lang="en-US" sz="4800" b="1" dirty="0"/>
              <a:t>Our call to follow in the steps of Christ</a:t>
            </a:r>
          </a:p>
          <a:p>
            <a:pPr algn="ctr" eaLnBrk="1" hangingPunct="1">
              <a:lnSpc>
                <a:spcPct val="150000"/>
              </a:lnSpc>
              <a:spcBef>
                <a:spcPts val="0"/>
              </a:spcBef>
              <a:buNone/>
              <a:defRPr/>
            </a:pPr>
            <a:r>
              <a:rPr lang="en-US" sz="4800" b="1" dirty="0"/>
              <a:t>As His body here on earth</a:t>
            </a:r>
          </a:p>
        </p:txBody>
      </p:sp>
    </p:spTree>
    <p:extLst>
      <p:ext uri="{BB962C8B-B14F-4D97-AF65-F5344CB8AC3E}">
        <p14:creationId xmlns:p14="http://schemas.microsoft.com/office/powerpoint/2010/main" val="309482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304800" y="300943"/>
            <a:ext cx="11582400" cy="6204030"/>
          </a:xfrm>
        </p:spPr>
        <p:txBody>
          <a:bodyPr/>
          <a:lstStyle/>
          <a:p>
            <a:pPr algn="ctr" eaLnBrk="1" hangingPunct="1">
              <a:lnSpc>
                <a:spcPct val="150000"/>
              </a:lnSpc>
              <a:spcBef>
                <a:spcPts val="0"/>
              </a:spcBef>
              <a:buNone/>
              <a:defRPr/>
            </a:pPr>
            <a:r>
              <a:rPr lang="en-US" sz="5000" b="1" dirty="0"/>
              <a:t>As we share in His suffering</a:t>
            </a:r>
          </a:p>
          <a:p>
            <a:pPr algn="ctr" eaLnBrk="1" hangingPunct="1">
              <a:lnSpc>
                <a:spcPct val="150000"/>
              </a:lnSpc>
              <a:spcBef>
                <a:spcPts val="0"/>
              </a:spcBef>
              <a:buNone/>
              <a:defRPr/>
            </a:pPr>
            <a:r>
              <a:rPr lang="en-US" sz="5000" b="1" dirty="0"/>
              <a:t>We proclaim Christ will come again</a:t>
            </a:r>
          </a:p>
          <a:p>
            <a:pPr algn="ctr" eaLnBrk="1" hangingPunct="1">
              <a:lnSpc>
                <a:spcPct val="150000"/>
              </a:lnSpc>
              <a:spcBef>
                <a:spcPts val="0"/>
              </a:spcBef>
              <a:buNone/>
              <a:defRPr/>
            </a:pPr>
            <a:r>
              <a:rPr lang="en-US" sz="5000" b="1" dirty="0"/>
              <a:t>And we’ll join in the Feast again</a:t>
            </a:r>
          </a:p>
          <a:p>
            <a:pPr algn="ctr" eaLnBrk="1" hangingPunct="1">
              <a:lnSpc>
                <a:spcPct val="150000"/>
              </a:lnSpc>
              <a:spcBef>
                <a:spcPts val="0"/>
              </a:spcBef>
              <a:buNone/>
              <a:defRPr/>
            </a:pPr>
            <a:r>
              <a:rPr lang="en-US" sz="5000" b="1" dirty="0"/>
              <a:t>Around the table of the King</a:t>
            </a:r>
          </a:p>
          <a:p>
            <a:pPr algn="ctr" eaLnBrk="1" hangingPunct="1">
              <a:lnSpc>
                <a:spcPct val="150000"/>
              </a:lnSpc>
              <a:spcBef>
                <a:spcPts val="0"/>
              </a:spcBef>
              <a:buNone/>
              <a:defRPr/>
            </a:pPr>
            <a:r>
              <a:rPr lang="en-US" sz="5000" b="1" dirty="0"/>
              <a:t>Around the table of the King</a:t>
            </a:r>
          </a:p>
          <a:p>
            <a:pPr algn="ctr" eaLnBrk="1" hangingPunct="1">
              <a:lnSpc>
                <a:spcPct val="150000"/>
              </a:lnSpc>
              <a:spcBef>
                <a:spcPts val="0"/>
              </a:spcBef>
              <a:buNone/>
              <a:defRPr/>
            </a:pPr>
            <a:endParaRPr lang="en-US" sz="5000" b="1" dirty="0"/>
          </a:p>
        </p:txBody>
      </p:sp>
    </p:spTree>
    <p:extLst>
      <p:ext uri="{BB962C8B-B14F-4D97-AF65-F5344CB8AC3E}">
        <p14:creationId xmlns:p14="http://schemas.microsoft.com/office/powerpoint/2010/main" val="219272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69EDFA-6B58-4262-9D25-FE163AC34D32}"/>
              </a:ext>
            </a:extLst>
          </p:cNvPr>
          <p:cNvSpPr>
            <a:spLocks noGrp="1"/>
          </p:cNvSpPr>
          <p:nvPr>
            <p:ph idx="1"/>
          </p:nvPr>
        </p:nvSpPr>
        <p:spPr>
          <a:xfrm>
            <a:off x="315985" y="494951"/>
            <a:ext cx="11560029" cy="6031683"/>
          </a:xfrm>
        </p:spPr>
        <p:txBody>
          <a:bodyPr/>
          <a:lstStyle/>
          <a:p>
            <a:pPr marL="0" indent="0" algn="ctr">
              <a:buNone/>
            </a:pPr>
            <a:r>
              <a:rPr lang="en-US" sz="4000" b="1" dirty="0" smtClean="0"/>
              <a:t>Luke 22:28-30 LGV</a:t>
            </a:r>
          </a:p>
          <a:p>
            <a:pPr marL="0" indent="0">
              <a:buNone/>
            </a:pPr>
            <a:endParaRPr lang="en-US" sz="2800" b="1" dirty="0" smtClean="0"/>
          </a:p>
          <a:p>
            <a:pPr marL="0" indent="0">
              <a:buNone/>
            </a:pPr>
            <a:r>
              <a:rPr lang="en-US" sz="4000" b="1" dirty="0" smtClean="0"/>
              <a:t>“</a:t>
            </a:r>
            <a:r>
              <a:rPr lang="en-US" sz="4000" b="1" dirty="0"/>
              <a:t>But you are those who have continued with Me in My trials. And I am covenanting the Kingdom with you, just as My Father has covenanted with Me, so that you may eat and drink at My table in My Kingdom, and sit on thrones judging the twelve tribes of Israel</a:t>
            </a:r>
            <a:r>
              <a:rPr lang="en-US" sz="4000" b="1" dirty="0" smtClean="0"/>
              <a:t>.”</a:t>
            </a:r>
            <a:endParaRPr lang="en-US" sz="2400" b="1" dirty="0"/>
          </a:p>
          <a:p>
            <a:pPr marL="0" indent="0">
              <a:buNone/>
            </a:pPr>
            <a:endParaRPr lang="en-US" dirty="0"/>
          </a:p>
        </p:txBody>
      </p:sp>
    </p:spTree>
    <p:extLst>
      <p:ext uri="{BB962C8B-B14F-4D97-AF65-F5344CB8AC3E}">
        <p14:creationId xmlns:p14="http://schemas.microsoft.com/office/powerpoint/2010/main" val="2007590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180" y="210142"/>
            <a:ext cx="11355220" cy="6571185"/>
          </a:xfrm>
        </p:spPr>
        <p:txBody>
          <a:bodyPr/>
          <a:lstStyle/>
          <a:p>
            <a:pPr algn="ctr">
              <a:buNone/>
            </a:pPr>
            <a:r>
              <a:rPr lang="en-US" i="1" dirty="0" smtClean="0"/>
              <a:t>  </a:t>
            </a:r>
            <a:r>
              <a:rPr lang="en-US" b="1" dirty="0" smtClean="0"/>
              <a:t>Hebrews 9:27-28 (LGV)</a:t>
            </a:r>
            <a:endParaRPr lang="en-US" sz="2000" b="1" dirty="0" smtClean="0"/>
          </a:p>
          <a:p>
            <a:pPr algn="ctr">
              <a:buNone/>
            </a:pPr>
            <a:endParaRPr lang="en-US" sz="2000" i="1" dirty="0" smtClean="0"/>
          </a:p>
          <a:p>
            <a:pPr algn="just">
              <a:buNone/>
            </a:pPr>
            <a:r>
              <a:rPr lang="en-US" sz="2000" i="1" dirty="0" smtClean="0"/>
              <a:t>   </a:t>
            </a:r>
            <a:r>
              <a:rPr lang="en-US" b="1" dirty="0" smtClean="0"/>
              <a:t>And accordingly as much as it is reserved to man once to die and judgment afterward, likewise the Anointed One also having been offered once, to carry the sins of the many, shall be seen a second time by those awaiting Him, separated from sin, for the deliverance.</a:t>
            </a:r>
            <a:endParaRPr lang="en-US" b="1" dirty="0"/>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4415" y="142386"/>
            <a:ext cx="10515600" cy="1325563"/>
          </a:xfrm>
        </p:spPr>
        <p:txBody>
          <a:bodyPr/>
          <a:lstStyle/>
          <a:p>
            <a:endParaRPr lang="en-US"/>
          </a:p>
        </p:txBody>
      </p:sp>
      <p:sp>
        <p:nvSpPr>
          <p:cNvPr id="3" name="Content Placeholder 2"/>
          <p:cNvSpPr>
            <a:spLocks noGrp="1"/>
          </p:cNvSpPr>
          <p:nvPr>
            <p:ph idx="1"/>
          </p:nvPr>
        </p:nvSpPr>
        <p:spPr>
          <a:xfrm>
            <a:off x="10445262" y="2215662"/>
            <a:ext cx="908537" cy="3961300"/>
          </a:xfrm>
        </p:spPr>
        <p:txBody>
          <a:bodyPr>
            <a:normAutofit/>
          </a:bodyPr>
          <a:lstStyle/>
          <a:p>
            <a:pPr marL="0" indent="0">
              <a:buNone/>
            </a:pPr>
            <a:r>
              <a:rPr lang="en-US" sz="6000" b="1" dirty="0" smtClean="0"/>
              <a:t>4</a:t>
            </a:r>
            <a:endParaRPr lang="en-US" sz="6000" b="1" dirty="0"/>
          </a:p>
        </p:txBody>
      </p:sp>
    </p:spTree>
    <p:extLst>
      <p:ext uri="{BB962C8B-B14F-4D97-AF65-F5344CB8AC3E}">
        <p14:creationId xmlns:p14="http://schemas.microsoft.com/office/powerpoint/2010/main" val="1494567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5017477"/>
            <a:ext cx="12056012" cy="1538073"/>
          </a:xfrm>
        </p:spPr>
        <p:txBody>
          <a:bodyPr/>
          <a:lstStyle/>
          <a:p>
            <a:pPr marL="0" indent="0" algn="ctr">
              <a:lnSpc>
                <a:spcPct val="150000"/>
              </a:lnSpc>
              <a:buNone/>
            </a:pPr>
            <a:r>
              <a:rPr lang="en-US" sz="6000" b="1" dirty="0" smtClean="0"/>
              <a:t>Behold the Lamb of God</a:t>
            </a:r>
            <a:endParaRPr lang="en-US" sz="6000" b="1" dirty="0"/>
          </a:p>
        </p:txBody>
      </p:sp>
      <p:pic>
        <p:nvPicPr>
          <p:cNvPr id="2" name="Behold the Lamb of G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4" name="Behold the Lamb of G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5" name="Behold the Lamb of G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96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11">
                <p:cTn id="7" fill="hold" display="0">
                  <p:stCondLst>
                    <p:cond delay="indefinite"/>
                  </p:stCondLst>
                  <p:endCondLst>
                    <p:cond evt="onStopAudio" delay="0">
                      <p:tgtEl>
                        <p:sldTgt/>
                      </p:tgtEl>
                    </p:cond>
                  </p:endCondLst>
                </p:cTn>
                <p:tgtEl>
                  <p:spTgt spid="2"/>
                </p:tgtEl>
              </p:cMediaNode>
            </p:audio>
            <p:audio>
              <p:cMediaNode vol="80000" numSld="12">
                <p:cTn id="8" fill="hold" display="0">
                  <p:stCondLst>
                    <p:cond delay="indefinite"/>
                  </p:stCondLst>
                  <p:endCondLst>
                    <p:cond evt="onStopAudio" delay="0">
                      <p:tgtEl>
                        <p:sldTgt/>
                      </p:tgtEl>
                    </p:cond>
                  </p:endCondLst>
                </p:cTn>
                <p:tgtEl>
                  <p:spTgt spid="4"/>
                </p:tgtEl>
              </p:cMediaNode>
            </p:audio>
            <p:audio>
              <p:cMediaNode vol="100000" numSld="12">
                <p:cTn id="9"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722426" y="1348866"/>
            <a:ext cx="10961573" cy="4885219"/>
          </a:xfrm>
        </p:spPr>
        <p:txBody>
          <a:bodyPr/>
          <a:lstStyle/>
          <a:p>
            <a:pPr algn="ctr" eaLnBrk="1" hangingPunct="1">
              <a:lnSpc>
                <a:spcPct val="150000"/>
              </a:lnSpc>
              <a:spcBef>
                <a:spcPts val="0"/>
              </a:spcBef>
              <a:buNone/>
              <a:defRPr/>
            </a:pPr>
            <a:r>
              <a:rPr lang="en-US" sz="4800" b="1" dirty="0"/>
              <a:t>You shall write them on the doorposts of your house</a:t>
            </a:r>
          </a:p>
          <a:p>
            <a:pPr algn="ctr" eaLnBrk="1" hangingPunct="1">
              <a:lnSpc>
                <a:spcPct val="150000"/>
              </a:lnSpc>
              <a:spcBef>
                <a:spcPts val="0"/>
              </a:spcBef>
              <a:buNone/>
              <a:defRPr/>
            </a:pPr>
            <a:r>
              <a:rPr lang="en-US" sz="4800" b="1" dirty="0"/>
              <a:t>And on your gates</a:t>
            </a:r>
          </a:p>
        </p:txBody>
      </p:sp>
    </p:spTree>
    <p:extLst>
      <p:ext uri="{BB962C8B-B14F-4D97-AF65-F5344CB8AC3E}">
        <p14:creationId xmlns:p14="http://schemas.microsoft.com/office/powerpoint/2010/main" val="2419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1004557"/>
            <a:ext cx="12056012" cy="5550993"/>
          </a:xfrm>
        </p:spPr>
        <p:txBody>
          <a:bodyPr/>
          <a:lstStyle/>
          <a:p>
            <a:pPr algn="ctr" eaLnBrk="1" hangingPunct="1">
              <a:lnSpc>
                <a:spcPct val="150000"/>
              </a:lnSpc>
              <a:spcBef>
                <a:spcPts val="0"/>
              </a:spcBef>
              <a:buNone/>
              <a:defRPr/>
            </a:pPr>
            <a:r>
              <a:rPr lang="en-US" sz="4800" b="1" dirty="0" smtClean="0"/>
              <a:t>We who walk in darkness deep</a:t>
            </a:r>
          </a:p>
          <a:p>
            <a:pPr algn="ctr" eaLnBrk="1" hangingPunct="1">
              <a:lnSpc>
                <a:spcPct val="150000"/>
              </a:lnSpc>
              <a:spcBef>
                <a:spcPts val="0"/>
              </a:spcBef>
              <a:buNone/>
              <a:defRPr/>
            </a:pPr>
            <a:r>
              <a:rPr lang="en-US" sz="4800" b="1" dirty="0" smtClean="0"/>
              <a:t>Now see the light of morning</a:t>
            </a:r>
          </a:p>
          <a:p>
            <a:pPr algn="ctr" eaLnBrk="1" hangingPunct="1">
              <a:lnSpc>
                <a:spcPct val="150000"/>
              </a:lnSpc>
              <a:spcBef>
                <a:spcPts val="0"/>
              </a:spcBef>
              <a:buNone/>
              <a:defRPr/>
            </a:pPr>
            <a:r>
              <a:rPr lang="en-US" sz="4800" b="1" dirty="0" smtClean="0"/>
              <a:t>The mighty God, the Prince of Peace</a:t>
            </a:r>
          </a:p>
          <a:p>
            <a:pPr algn="ctr" eaLnBrk="1" hangingPunct="1">
              <a:lnSpc>
                <a:spcPct val="150000"/>
              </a:lnSpc>
              <a:spcBef>
                <a:spcPts val="0"/>
              </a:spcBef>
              <a:buNone/>
              <a:defRPr/>
            </a:pPr>
            <a:r>
              <a:rPr lang="en-US" sz="4800" b="1" dirty="0" smtClean="0"/>
              <a:t>A child to us is born</a:t>
            </a:r>
            <a:endParaRPr lang="en-US" sz="4800" b="1" dirty="0"/>
          </a:p>
          <a:p>
            <a:pPr marL="0" indent="0" algn="ctr">
              <a:lnSpc>
                <a:spcPct val="150000"/>
              </a:lnSpc>
              <a:buNone/>
            </a:pPr>
            <a:endParaRPr lang="en-US" sz="4800" dirty="0"/>
          </a:p>
        </p:txBody>
      </p:sp>
    </p:spTree>
    <p:extLst>
      <p:ext uri="{BB962C8B-B14F-4D97-AF65-F5344CB8AC3E}">
        <p14:creationId xmlns:p14="http://schemas.microsoft.com/office/powerpoint/2010/main" val="185939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0" y="592433"/>
            <a:ext cx="12192000" cy="6153029"/>
          </a:xfrm>
        </p:spPr>
        <p:txBody>
          <a:bodyPr/>
          <a:lstStyle/>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Who takes away our sin</a:t>
            </a:r>
          </a:p>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The Life and Light of man</a:t>
            </a:r>
            <a:endParaRPr lang="en-US" sz="4800" b="1" dirty="0"/>
          </a:p>
          <a:p>
            <a:pPr algn="ctr" eaLnBrk="1" hangingPunct="1">
              <a:lnSpc>
                <a:spcPct val="150000"/>
              </a:lnSpc>
              <a:spcBef>
                <a:spcPts val="0"/>
              </a:spcBef>
              <a:buNone/>
              <a:defRPr/>
            </a:pPr>
            <a:endParaRPr lang="en-US" sz="6000" b="1" dirty="0"/>
          </a:p>
          <a:p>
            <a:pPr algn="ctr" eaLnBrk="1" hangingPunct="1">
              <a:lnSpc>
                <a:spcPct val="150000"/>
              </a:lnSpc>
              <a:spcBef>
                <a:spcPts val="0"/>
              </a:spcBef>
              <a:buNone/>
              <a:defRPr/>
            </a:pPr>
            <a:endParaRPr lang="en-US" sz="6000" b="1" dirty="0"/>
          </a:p>
        </p:txBody>
      </p:sp>
    </p:spTree>
    <p:extLst>
      <p:ext uri="{BB962C8B-B14F-4D97-AF65-F5344CB8AC3E}">
        <p14:creationId xmlns:p14="http://schemas.microsoft.com/office/powerpoint/2010/main" val="261033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321973" y="704976"/>
            <a:ext cx="12192000" cy="6153029"/>
          </a:xfrm>
        </p:spPr>
        <p:txBody>
          <a:bodyPr/>
          <a:lstStyle/>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Who died and rose again</a:t>
            </a:r>
          </a:p>
          <a:p>
            <a:pPr algn="ctr" eaLnBrk="1" hangingPunct="1">
              <a:lnSpc>
                <a:spcPct val="150000"/>
              </a:lnSpc>
              <a:spcBef>
                <a:spcPts val="0"/>
              </a:spcBef>
              <a:buNone/>
              <a:defRPr/>
            </a:pPr>
            <a:r>
              <a:rPr lang="en-US" sz="4800" b="1" dirty="0" smtClean="0"/>
              <a:t>Behold the Lamb of God </a:t>
            </a:r>
          </a:p>
          <a:p>
            <a:pPr algn="ctr" eaLnBrk="1" hangingPunct="1">
              <a:lnSpc>
                <a:spcPct val="150000"/>
              </a:lnSpc>
              <a:spcBef>
                <a:spcPts val="0"/>
              </a:spcBef>
              <a:buNone/>
              <a:defRPr/>
            </a:pPr>
            <a:r>
              <a:rPr lang="en-US" sz="4800" b="1" dirty="0" smtClean="0"/>
              <a:t>Who comes to take away our sin</a:t>
            </a:r>
            <a:endParaRPr lang="en-US" sz="4800" b="1" dirty="0"/>
          </a:p>
          <a:p>
            <a:pPr algn="ctr" eaLnBrk="1" hangingPunct="1">
              <a:lnSpc>
                <a:spcPct val="150000"/>
              </a:lnSpc>
              <a:spcBef>
                <a:spcPts val="0"/>
              </a:spcBef>
              <a:buNone/>
              <a:defRPr/>
            </a:pPr>
            <a:endParaRPr lang="en-US" sz="6000" b="1" dirty="0"/>
          </a:p>
          <a:p>
            <a:pPr algn="ctr" eaLnBrk="1" hangingPunct="1">
              <a:lnSpc>
                <a:spcPct val="150000"/>
              </a:lnSpc>
              <a:spcBef>
                <a:spcPts val="0"/>
              </a:spcBef>
              <a:buNone/>
              <a:defRPr/>
            </a:pPr>
            <a:endParaRPr lang="en-US" sz="6000" b="1" dirty="0"/>
          </a:p>
        </p:txBody>
      </p:sp>
    </p:spTree>
    <p:extLst>
      <p:ext uri="{BB962C8B-B14F-4D97-AF65-F5344CB8AC3E}">
        <p14:creationId xmlns:p14="http://schemas.microsoft.com/office/powerpoint/2010/main" val="393660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31" y="691200"/>
            <a:ext cx="12088969" cy="5515200"/>
          </a:xfrm>
        </p:spPr>
        <p:txBody>
          <a:bodyPr/>
          <a:lstStyle/>
          <a:p>
            <a:pPr algn="ctr" eaLnBrk="1" hangingPunct="1">
              <a:lnSpc>
                <a:spcPct val="150000"/>
              </a:lnSpc>
              <a:spcBef>
                <a:spcPts val="0"/>
              </a:spcBef>
              <a:buNone/>
              <a:defRPr/>
            </a:pPr>
            <a:r>
              <a:rPr lang="en-US" sz="4800" b="1" dirty="0" smtClean="0"/>
              <a:t>Wanderers in the wilderness</a:t>
            </a:r>
          </a:p>
          <a:p>
            <a:pPr algn="ctr" eaLnBrk="1" hangingPunct="1">
              <a:lnSpc>
                <a:spcPct val="150000"/>
              </a:lnSpc>
              <a:spcBef>
                <a:spcPts val="0"/>
              </a:spcBef>
              <a:buNone/>
              <a:defRPr/>
            </a:pPr>
            <a:r>
              <a:rPr lang="en-US" sz="4800" b="1" dirty="0" smtClean="0"/>
              <a:t>O hear a voice is crying</a:t>
            </a:r>
          </a:p>
          <a:p>
            <a:pPr algn="ctr" eaLnBrk="1" hangingPunct="1">
              <a:lnSpc>
                <a:spcPct val="150000"/>
              </a:lnSpc>
              <a:spcBef>
                <a:spcPts val="0"/>
              </a:spcBef>
              <a:buNone/>
              <a:defRPr/>
            </a:pPr>
            <a:r>
              <a:rPr lang="en-US" sz="4800" b="1" dirty="0" smtClean="0"/>
              <a:t>Prepare the way</a:t>
            </a:r>
          </a:p>
          <a:p>
            <a:pPr algn="ctr" eaLnBrk="1" hangingPunct="1">
              <a:lnSpc>
                <a:spcPct val="150000"/>
              </a:lnSpc>
              <a:spcBef>
                <a:spcPts val="0"/>
              </a:spcBef>
              <a:buNone/>
              <a:defRPr/>
            </a:pPr>
            <a:r>
              <a:rPr lang="en-US" sz="4800" b="1" dirty="0" smtClean="0"/>
              <a:t>Make straight the path</a:t>
            </a:r>
          </a:p>
          <a:p>
            <a:pPr algn="ctr" eaLnBrk="1" hangingPunct="1">
              <a:lnSpc>
                <a:spcPct val="150000"/>
              </a:lnSpc>
              <a:spcBef>
                <a:spcPts val="0"/>
              </a:spcBef>
              <a:buNone/>
              <a:defRPr/>
            </a:pPr>
            <a:r>
              <a:rPr lang="en-US" sz="4800" b="1" dirty="0" smtClean="0"/>
              <a:t>Your King has come to die</a:t>
            </a:r>
            <a:endParaRPr lang="en-US" sz="4800" b="1" dirty="0"/>
          </a:p>
        </p:txBody>
      </p:sp>
    </p:spTree>
    <p:extLst>
      <p:ext uri="{BB962C8B-B14F-4D97-AF65-F5344CB8AC3E}">
        <p14:creationId xmlns:p14="http://schemas.microsoft.com/office/powerpoint/2010/main" val="199011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0" y="592433"/>
            <a:ext cx="12192000" cy="6153029"/>
          </a:xfrm>
        </p:spPr>
        <p:txBody>
          <a:bodyPr/>
          <a:lstStyle/>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Who takes away our sin</a:t>
            </a:r>
          </a:p>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The Life and Light of man</a:t>
            </a:r>
            <a:endParaRPr lang="en-US" sz="4800" b="1" dirty="0"/>
          </a:p>
          <a:p>
            <a:pPr algn="ctr" eaLnBrk="1" hangingPunct="1">
              <a:lnSpc>
                <a:spcPct val="150000"/>
              </a:lnSpc>
              <a:spcBef>
                <a:spcPts val="0"/>
              </a:spcBef>
              <a:buNone/>
              <a:defRPr/>
            </a:pPr>
            <a:endParaRPr lang="en-US" sz="6000" b="1" dirty="0"/>
          </a:p>
          <a:p>
            <a:pPr algn="ctr" eaLnBrk="1" hangingPunct="1">
              <a:lnSpc>
                <a:spcPct val="150000"/>
              </a:lnSpc>
              <a:spcBef>
                <a:spcPts val="0"/>
              </a:spcBef>
              <a:buNone/>
              <a:defRPr/>
            </a:pPr>
            <a:endParaRPr lang="en-US" sz="6000" b="1" dirty="0"/>
          </a:p>
        </p:txBody>
      </p:sp>
    </p:spTree>
    <p:extLst>
      <p:ext uri="{BB962C8B-B14F-4D97-AF65-F5344CB8AC3E}">
        <p14:creationId xmlns:p14="http://schemas.microsoft.com/office/powerpoint/2010/main" val="261033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321973" y="704976"/>
            <a:ext cx="12192000" cy="6153029"/>
          </a:xfrm>
        </p:spPr>
        <p:txBody>
          <a:bodyPr/>
          <a:lstStyle/>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Who died and rose again</a:t>
            </a:r>
          </a:p>
          <a:p>
            <a:pPr algn="ctr" eaLnBrk="1" hangingPunct="1">
              <a:lnSpc>
                <a:spcPct val="150000"/>
              </a:lnSpc>
              <a:spcBef>
                <a:spcPts val="0"/>
              </a:spcBef>
              <a:buNone/>
              <a:defRPr/>
            </a:pPr>
            <a:r>
              <a:rPr lang="en-US" sz="4800" b="1" dirty="0" smtClean="0"/>
              <a:t>Behold the Lamb of God </a:t>
            </a:r>
          </a:p>
          <a:p>
            <a:pPr algn="ctr" eaLnBrk="1" hangingPunct="1">
              <a:lnSpc>
                <a:spcPct val="150000"/>
              </a:lnSpc>
              <a:spcBef>
                <a:spcPts val="0"/>
              </a:spcBef>
              <a:buNone/>
              <a:defRPr/>
            </a:pPr>
            <a:r>
              <a:rPr lang="en-US" sz="4800" b="1" dirty="0" smtClean="0"/>
              <a:t>Who comes to take away our sin</a:t>
            </a:r>
            <a:endParaRPr lang="en-US" sz="4800" b="1" dirty="0"/>
          </a:p>
          <a:p>
            <a:pPr algn="ctr" eaLnBrk="1" hangingPunct="1">
              <a:lnSpc>
                <a:spcPct val="150000"/>
              </a:lnSpc>
              <a:spcBef>
                <a:spcPts val="0"/>
              </a:spcBef>
              <a:buNone/>
              <a:defRPr/>
            </a:pPr>
            <a:endParaRPr lang="en-US" sz="6000" b="1" dirty="0"/>
          </a:p>
          <a:p>
            <a:pPr algn="ctr" eaLnBrk="1" hangingPunct="1">
              <a:lnSpc>
                <a:spcPct val="150000"/>
              </a:lnSpc>
              <a:spcBef>
                <a:spcPts val="0"/>
              </a:spcBef>
              <a:buNone/>
              <a:defRPr/>
            </a:pPr>
            <a:endParaRPr lang="en-US" sz="6000" b="1" dirty="0"/>
          </a:p>
        </p:txBody>
      </p:sp>
    </p:spTree>
    <p:extLst>
      <p:ext uri="{BB962C8B-B14F-4D97-AF65-F5344CB8AC3E}">
        <p14:creationId xmlns:p14="http://schemas.microsoft.com/office/powerpoint/2010/main" val="393660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752" y="1407562"/>
            <a:ext cx="10972800" cy="4984652"/>
          </a:xfrm>
        </p:spPr>
        <p:txBody>
          <a:bodyPr/>
          <a:lstStyle/>
          <a:p>
            <a:pPr marL="0" indent="0" algn="ctr">
              <a:lnSpc>
                <a:spcPct val="150000"/>
              </a:lnSpc>
              <a:spcBef>
                <a:spcPts val="0"/>
              </a:spcBef>
              <a:buNone/>
            </a:pPr>
            <a:r>
              <a:rPr lang="en-US" sz="4800" b="1" dirty="0" smtClean="0"/>
              <a:t>Son of God, Son of Man</a:t>
            </a:r>
          </a:p>
          <a:p>
            <a:pPr marL="0" indent="0" algn="ctr">
              <a:lnSpc>
                <a:spcPct val="150000"/>
              </a:lnSpc>
              <a:spcBef>
                <a:spcPts val="0"/>
              </a:spcBef>
              <a:buNone/>
            </a:pPr>
            <a:r>
              <a:rPr lang="en-US" sz="4800" b="1" dirty="0" smtClean="0"/>
              <a:t>Behold the Lamb, the hope of man</a:t>
            </a:r>
          </a:p>
          <a:p>
            <a:pPr marL="0" indent="0" algn="ctr">
              <a:lnSpc>
                <a:spcPct val="150000"/>
              </a:lnSpc>
              <a:spcBef>
                <a:spcPts val="0"/>
              </a:spcBef>
              <a:buNone/>
            </a:pPr>
            <a:r>
              <a:rPr lang="en-US" sz="4800" b="1" dirty="0" smtClean="0"/>
              <a:t>Behold the Lamb</a:t>
            </a:r>
            <a:endParaRPr lang="en-US" sz="4800" b="1" dirty="0"/>
          </a:p>
        </p:txBody>
      </p:sp>
    </p:spTree>
    <p:extLst>
      <p:ext uri="{BB962C8B-B14F-4D97-AF65-F5344CB8AC3E}">
        <p14:creationId xmlns:p14="http://schemas.microsoft.com/office/powerpoint/2010/main" val="250747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8371" name="Rectangle 3"/>
          <p:cNvSpPr>
            <a:spLocks noGrp="1" noChangeArrowheads="1"/>
          </p:cNvSpPr>
          <p:nvPr>
            <p:ph type="body" idx="1"/>
          </p:nvPr>
        </p:nvSpPr>
        <p:spPr>
          <a:xfrm>
            <a:off x="0" y="592433"/>
            <a:ext cx="12192000" cy="6153029"/>
          </a:xfrm>
        </p:spPr>
        <p:txBody>
          <a:bodyPr/>
          <a:lstStyle/>
          <a:p>
            <a:pPr algn="ctr" eaLnBrk="1" hangingPunct="1">
              <a:lnSpc>
                <a:spcPct val="150000"/>
              </a:lnSpc>
              <a:spcBef>
                <a:spcPts val="0"/>
              </a:spcBef>
              <a:buNone/>
              <a:defRPr/>
            </a:pPr>
            <a:r>
              <a:rPr lang="en-US" sz="4800" b="1" dirty="0" smtClean="0"/>
              <a:t>Behold the Lamb of God</a:t>
            </a:r>
          </a:p>
          <a:p>
            <a:pPr algn="ctr" eaLnBrk="1" hangingPunct="1">
              <a:lnSpc>
                <a:spcPct val="150000"/>
              </a:lnSpc>
              <a:spcBef>
                <a:spcPts val="0"/>
              </a:spcBef>
              <a:buNone/>
              <a:defRPr/>
            </a:pPr>
            <a:r>
              <a:rPr lang="en-US" sz="4800" b="1" dirty="0" smtClean="0"/>
              <a:t>Who takes away our sin</a:t>
            </a:r>
          </a:p>
          <a:p>
            <a:pPr algn="ctr" eaLnBrk="1" hangingPunct="1">
              <a:lnSpc>
                <a:spcPct val="150000"/>
              </a:lnSpc>
              <a:spcBef>
                <a:spcPts val="0"/>
              </a:spcBef>
              <a:buNone/>
              <a:defRPr/>
            </a:pPr>
            <a:r>
              <a:rPr lang="en-US" sz="4800" b="1" dirty="0" smtClean="0"/>
              <a:t>Behold the Lamb of </a:t>
            </a:r>
            <a:r>
              <a:rPr lang="en-US" sz="4800" b="1" dirty="0" smtClean="0"/>
              <a:t>God</a:t>
            </a:r>
            <a:endParaRPr lang="en-US" sz="4800" b="1" dirty="0" smtClean="0"/>
          </a:p>
          <a:p>
            <a:pPr algn="ctr" eaLnBrk="1" hangingPunct="1">
              <a:lnSpc>
                <a:spcPct val="150000"/>
              </a:lnSpc>
              <a:spcBef>
                <a:spcPts val="0"/>
              </a:spcBef>
              <a:buNone/>
              <a:defRPr/>
            </a:pPr>
            <a:r>
              <a:rPr lang="en-US" sz="4800" b="1" dirty="0" smtClean="0"/>
              <a:t>The Life and Light of men</a:t>
            </a:r>
            <a:endParaRPr lang="en-US" sz="4800" b="1" dirty="0"/>
          </a:p>
          <a:p>
            <a:pPr algn="ctr" eaLnBrk="1" hangingPunct="1">
              <a:lnSpc>
                <a:spcPct val="150000"/>
              </a:lnSpc>
              <a:spcBef>
                <a:spcPts val="0"/>
              </a:spcBef>
              <a:buNone/>
              <a:defRPr/>
            </a:pPr>
            <a:endParaRPr lang="en-US" sz="6000" b="1" dirty="0"/>
          </a:p>
          <a:p>
            <a:pPr algn="ctr" eaLnBrk="1" hangingPunct="1">
              <a:lnSpc>
                <a:spcPct val="150000"/>
              </a:lnSpc>
              <a:spcBef>
                <a:spcPts val="0"/>
              </a:spcBef>
              <a:buNone/>
              <a:defRPr/>
            </a:pPr>
            <a:endParaRPr lang="en-US" sz="6000" b="1" dirty="0"/>
          </a:p>
        </p:txBody>
      </p:sp>
    </p:spTree>
    <p:extLst>
      <p:ext uri="{BB962C8B-B14F-4D97-AF65-F5344CB8AC3E}">
        <p14:creationId xmlns:p14="http://schemas.microsoft.com/office/powerpoint/2010/main" val="261033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953037"/>
            <a:ext cx="12056012" cy="5602508"/>
          </a:xfrm>
        </p:spPr>
        <p:txBody>
          <a:bodyPr/>
          <a:lstStyle/>
          <a:p>
            <a:pPr marL="0" indent="0" algn="ctr">
              <a:lnSpc>
                <a:spcPct val="150000"/>
              </a:lnSpc>
              <a:buNone/>
            </a:pPr>
            <a:r>
              <a:rPr lang="en-US" sz="4800" b="1" dirty="0" smtClean="0"/>
              <a:t>Behold the Lamb of God</a:t>
            </a:r>
          </a:p>
          <a:p>
            <a:pPr marL="0" indent="0" algn="ctr">
              <a:lnSpc>
                <a:spcPct val="150000"/>
              </a:lnSpc>
              <a:buNone/>
            </a:pPr>
            <a:r>
              <a:rPr lang="en-US" sz="4800" b="1" dirty="0" smtClean="0"/>
              <a:t>Who died and rose again</a:t>
            </a:r>
          </a:p>
          <a:p>
            <a:pPr marL="0" indent="0" algn="ctr">
              <a:lnSpc>
                <a:spcPct val="150000"/>
              </a:lnSpc>
              <a:buNone/>
            </a:pPr>
            <a:r>
              <a:rPr lang="en-US" sz="4800" b="1" dirty="0" smtClean="0"/>
              <a:t>Behold the Lamb of God </a:t>
            </a:r>
          </a:p>
          <a:p>
            <a:pPr marL="0" indent="0" algn="ctr">
              <a:lnSpc>
                <a:spcPct val="150000"/>
              </a:lnSpc>
              <a:buNone/>
            </a:pPr>
            <a:r>
              <a:rPr lang="en-US" sz="4800" b="1" dirty="0" smtClean="0"/>
              <a:t>Who comes to take away our sin</a:t>
            </a:r>
            <a:endParaRPr lang="en-US" sz="4800" b="1" dirty="0"/>
          </a:p>
        </p:txBody>
      </p:sp>
    </p:spTree>
    <p:extLst>
      <p:ext uri="{BB962C8B-B14F-4D97-AF65-F5344CB8AC3E}">
        <p14:creationId xmlns:p14="http://schemas.microsoft.com/office/powerpoint/2010/main" val="25729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1"/>
            <a:ext cx="12056012" cy="6737684"/>
          </a:xfrm>
        </p:spPr>
        <p:txBody>
          <a:bodyPr/>
          <a:lstStyle/>
          <a:p>
            <a:pPr marL="0" indent="0" algn="ctr">
              <a:lnSpc>
                <a:spcPct val="150000"/>
              </a:lnSpc>
              <a:buNone/>
            </a:pPr>
            <a:r>
              <a:rPr lang="en-US" sz="4800" b="1" dirty="0" smtClean="0"/>
              <a:t>“Passover” continues through tomorrow at sunset and includes Jesus’ crucifixion and burial.</a:t>
            </a:r>
          </a:p>
          <a:p>
            <a:pPr marL="0" indent="0" algn="ctr">
              <a:lnSpc>
                <a:spcPct val="150000"/>
              </a:lnSpc>
              <a:buNone/>
            </a:pPr>
            <a:r>
              <a:rPr lang="en-US" sz="4800" b="1" dirty="0" smtClean="0"/>
              <a:t>Saturday Jesus “rested” in the grave.</a:t>
            </a:r>
          </a:p>
          <a:p>
            <a:pPr marL="0" indent="0" algn="ctr">
              <a:lnSpc>
                <a:spcPct val="150000"/>
              </a:lnSpc>
              <a:buNone/>
            </a:pPr>
            <a:r>
              <a:rPr lang="en-US" sz="4800" b="1" dirty="0" smtClean="0"/>
              <a:t>Sunday (First-fruits) He rose again. </a:t>
            </a:r>
            <a:endParaRPr lang="en-US" sz="4800" b="1" dirty="0"/>
          </a:p>
        </p:txBody>
      </p:sp>
    </p:spTree>
    <p:extLst>
      <p:ext uri="{BB962C8B-B14F-4D97-AF65-F5344CB8AC3E}">
        <p14:creationId xmlns:p14="http://schemas.microsoft.com/office/powerpoint/2010/main" val="34967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4801</TotalTime>
  <Words>3490</Words>
  <Application>Microsoft Office PowerPoint</Application>
  <PresentationFormat>Widescreen</PresentationFormat>
  <Paragraphs>460</Paragraphs>
  <Slides>100</Slides>
  <Notes>25</Notes>
  <HiddenSlides>0</HiddenSlides>
  <MMClips>7</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100</vt:i4>
      </vt:variant>
    </vt:vector>
  </HeadingPairs>
  <TitlesOfParts>
    <vt:vector size="114" baseType="lpstr">
      <vt:lpstr>Almeria</vt:lpstr>
      <vt:lpstr>Arial</vt:lpstr>
      <vt:lpstr>Arial Black</vt:lpstr>
      <vt:lpstr>Berlin Sans FB</vt:lpstr>
      <vt:lpstr>Calibri</vt:lpstr>
      <vt:lpstr>Calibri Light</vt:lpstr>
      <vt:lpstr>Elegance</vt:lpstr>
      <vt:lpstr>Tahoma</vt:lpstr>
      <vt:lpstr>Wingdings</vt:lpstr>
      <vt:lpstr>Office Theme</vt:lpstr>
      <vt:lpstr>1_Textured</vt:lpstr>
      <vt:lpstr>1_Office Theme</vt:lpstr>
      <vt:lpstr>2_Office Theme</vt:lpstr>
      <vt:lpstr>4_Office Theme</vt:lpstr>
      <vt:lpstr>Passover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Festivals Jesus &amp; His Disciples Observed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Passover Preparations:</vt:lpstr>
      <vt:lpstr>Opening Prayer</vt:lpstr>
      <vt:lpstr>PowerPoint Presentation</vt:lpstr>
      <vt:lpstr>Exodus 6:6-7</vt:lpstr>
      <vt:lpstr>1st Cup ELECTION Prayer</vt:lpstr>
      <vt:lpstr>1 Corinthians 10:1-4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Exodus 12:22-23</vt:lpstr>
      <vt:lpstr>Breaking the Middle Matzah</vt:lpstr>
      <vt:lpstr>PowerPoint Presentation</vt:lpstr>
      <vt:lpstr>1. Blood 2. Frogs 3. Vermin 4. Flies 5. Cattle Disease</vt:lpstr>
      <vt:lpstr>Exodus 1:13-14</vt:lpstr>
      <vt:lpstr>Titus 3:3-7 (LGV)</vt:lpstr>
      <vt:lpstr>Prayer</vt:lpstr>
      <vt:lpstr>Behold the Lamb of God (Isa. 53)</vt:lpstr>
      <vt:lpstr>“Love Feast” 1 Cor. 11:21-34 &amp; Jude 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Warner</dc:creator>
  <cp:lastModifiedBy>Tim Warner</cp:lastModifiedBy>
  <cp:revision>226</cp:revision>
  <dcterms:created xsi:type="dcterms:W3CDTF">2014-04-18T13:31:25Z</dcterms:created>
  <dcterms:modified xsi:type="dcterms:W3CDTF">2025-04-03T21:53:15Z</dcterms:modified>
</cp:coreProperties>
</file>